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fb2bf4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1fb2bf4a3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fb2bf4a3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1fb2bf4a30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fb2bf4a30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1fb2bf4a30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fb2bf4a30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1fb2bf4a30_0_4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fb2bf4a30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https://www.maitrilearning.com/products/red-movable-alphabet</a:t>
            </a:r>
            <a:endParaRPr/>
          </a:p>
        </p:txBody>
      </p:sp>
      <p:sp>
        <p:nvSpPr>
          <p:cNvPr id="184" name="Google Shape;184;g21fb2bf4a30_0_4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fb2bf4a30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1fb2bf4a30_0_4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fb2bf4a30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https://www.istockphoto.com/vector/vector-cartoon-illustration-of-man-or-businessman-walking-in-circle-business-gm1192965665-339148357</a:t>
            </a:r>
            <a:endParaRPr/>
          </a:p>
        </p:txBody>
      </p:sp>
      <p:sp>
        <p:nvSpPr>
          <p:cNvPr id="197" name="Google Shape;197;g21fb2bf4a30_0_5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524000" y="2390433"/>
            <a:ext cx="91440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-US" sz="6000">
                <a:latin typeface="Arvo"/>
                <a:ea typeface="Arvo"/>
                <a:cs typeface="Arvo"/>
                <a:sym typeface="Arvo"/>
              </a:rPr>
              <a:t>Strengthening Attention and Self-Awareness</a:t>
            </a:r>
            <a:endParaRPr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450233" y="4284003"/>
            <a:ext cx="9144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b="1" lang="en-US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 Experience: Cultivating Attention in </a:t>
            </a:r>
            <a:r>
              <a:rPr b="1" lang="en-US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Activities</a:t>
            </a:r>
            <a:r>
              <a:rPr b="1" lang="en-US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- Part 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Spark and Forest Fire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838200" y="1723679"/>
            <a:ext cx="10515600" cy="4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happened in the story?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was the spark? 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could happen if he didn’t catch the spark?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How can he catch the spark?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How can we </a:t>
            </a:r>
            <a:r>
              <a:rPr lang="en-US" sz="2100"/>
              <a:t>benefit</a:t>
            </a:r>
            <a:r>
              <a:rPr lang="en-US" sz="2100"/>
              <a:t> from catching the spark?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How can we help others catch our sparks?</a:t>
            </a:r>
            <a:endParaRPr sz="2100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9872" y="1868372"/>
            <a:ext cx="3655100" cy="38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Mindful Listening</a:t>
            </a:r>
            <a:endParaRPr sz="60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838200" y="1723679"/>
            <a:ext cx="10515600" cy="4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Can you find the farthest sound?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sounds do you hear in your own </a:t>
            </a:r>
            <a:r>
              <a:rPr lang="en-US" sz="2100"/>
              <a:t>body</a:t>
            </a:r>
            <a:r>
              <a:rPr lang="en-US" sz="2100"/>
              <a:t>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How do you feel?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sensations do you notice in your body?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Mindful Writing</a:t>
            </a:r>
            <a:endParaRPr sz="60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838200" y="1723679"/>
            <a:ext cx="10515600" cy="4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Notice how you are holding your pencil.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Write</a:t>
            </a:r>
            <a:r>
              <a:rPr lang="en-US" sz="2100"/>
              <a:t> the lowercase alphabet.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Notice the movement of your hand.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100"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549" y="3235199"/>
            <a:ext cx="3508900" cy="32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Mindful Eating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838200" y="1723679"/>
            <a:ext cx="10515600" cy="4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do you notice about your snack?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Pay attention when eating it.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do you notice inside?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zone do you feel?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Did you notice any acts of kindness when during mindful eating? 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Mindful Walking</a:t>
            </a:r>
            <a:endParaRPr sz="60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838200" y="1723679"/>
            <a:ext cx="10515600" cy="4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Let’s get in a circle.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Keep your eyes on the feet of the person in front of you.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Try to keep the same distance as you walk.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do you notice inside?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zone do you feel right now?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else do you notice?</a:t>
            </a:r>
            <a:endParaRPr sz="2100"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8113" y="2673413"/>
            <a:ext cx="3705225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