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Cultivating Attention in Activities: Part 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73975" y="-12643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The Spark and the Forest Fire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95425" y="1073725"/>
            <a:ext cx="84438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might our feelings be like a spark that turns into a forest fire?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Can you think of a time when you caught a spark before it became a forest fire? What did you do to help yourself?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13" y="2420575"/>
            <a:ext cx="2377914" cy="235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5" y="2420575"/>
            <a:ext cx="2575482" cy="235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177098"/>
            <a:ext cx="78867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Mindful Listening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148275" y="1103875"/>
            <a:ext cx="4625100" cy="4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10000"/>
          </a:bodyPr>
          <a:lstStyle/>
          <a:p>
            <a:pPr indent="-30897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8"/>
              <a:t>Finally, bring your hearing in as close as possible, what sounds do you hear inside your own body?</a:t>
            </a:r>
            <a:endParaRPr sz="1808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8"/>
          </a:p>
          <a:p>
            <a:pPr indent="-30897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8"/>
              <a:t>Finally, bring your hearing in as close as possible, what sounds do you hear inside your own body?</a:t>
            </a:r>
            <a:endParaRPr sz="1808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8"/>
          </a:p>
          <a:p>
            <a:pPr indent="-30897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8"/>
              <a:t>Open your eyes, and come back: How do you feel? What zone do you feel in right now?</a:t>
            </a:r>
            <a:endParaRPr sz="1808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8"/>
          </a:p>
          <a:p>
            <a:pPr indent="-30897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8"/>
              <a:t>What sensations do you notice in your body? Has your breathing changed?</a:t>
            </a:r>
            <a:endParaRPr sz="1808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1250"/>
              <a:buNone/>
            </a:pPr>
            <a:r>
              <a:t/>
            </a:r>
            <a:endParaRPr sz="1600"/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1746" r="1756" t="0"/>
          <a:stretch/>
        </p:blipFill>
        <p:spPr>
          <a:xfrm>
            <a:off x="4773500" y="1507900"/>
            <a:ext cx="4106500" cy="28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628650" y="1577775"/>
            <a:ext cx="78867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3400"/>
              <a:t>What other activities could we do together mindfully?</a:t>
            </a:r>
            <a:endParaRPr sz="4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