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Arv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.fntdata"/><Relationship Id="rId11" Type="http://schemas.openxmlformats.org/officeDocument/2006/relationships/slide" Target="slides/slide3.xml"/><Relationship Id="rId22" Type="http://schemas.openxmlformats.org/officeDocument/2006/relationships/font" Target="fonts/Arvo-boldItalic.fntdata"/><Relationship Id="rId10" Type="http://schemas.openxmlformats.org/officeDocument/2006/relationships/slide" Target="slides/slide2.xml"/><Relationship Id="rId21" Type="http://schemas.openxmlformats.org/officeDocument/2006/relationships/font" Target="fonts/Arvo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6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Arvo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3b55e9a2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43b55e9a25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b55e9a2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43b55e9a25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3b55e9a25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43b55e9a25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3edc156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43edc156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3edc1562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(copyright free) link: </a:t>
            </a:r>
            <a:r>
              <a:rPr lang="en"/>
              <a:t>https://unsplash.com/photos/fs_l0Xqlc90</a:t>
            </a:r>
            <a:endParaRPr/>
          </a:p>
        </p:txBody>
      </p:sp>
      <p:sp>
        <p:nvSpPr>
          <p:cNvPr id="127" name="Google Shape;127;g143edc1562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3b55e9a2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43b55e9a25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b="0" i="0" sz="4500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628650" y="56207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325556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1535" y="4134678"/>
            <a:ext cx="3680929" cy="7082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  <a:defRPr b="0" i="0" sz="33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1">
            <a:alphaModFix/>
          </a:blip>
          <a:srcRect b="89179" l="0" r="0" t="0"/>
          <a:stretch/>
        </p:blipFill>
        <p:spPr>
          <a:xfrm>
            <a:off x="4229" y="0"/>
            <a:ext cx="9135542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8515" y="4464875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  <p:sldLayoutId id="2147483665" r:id="rId4"/>
    <p:sldLayoutId id="2147483666" r:id="rId5"/>
    <p:sldLayoutId id="214748366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/>
              <a:t>Building Resilience</a:t>
            </a:r>
            <a:endParaRPr/>
          </a:p>
        </p:txBody>
      </p:sp>
      <p:sp>
        <p:nvSpPr>
          <p:cNvPr id="103" name="Google Shape;103;p2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lang="en"/>
              <a:t>Learning Experience: Creating a Treasure Chest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</a:pPr>
            <a:r>
              <a:rPr lang="en"/>
              <a:t>Check 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0" y="785900"/>
            <a:ext cx="65202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rPr b="1" lang="en"/>
              <a:t>Personal resources are things that make us feel good or happy or safe.</a:t>
            </a:r>
            <a:endParaRPr b="1"/>
          </a:p>
          <a:p>
            <a:pPr indent="-3810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Is there </a:t>
            </a:r>
            <a:r>
              <a:rPr b="1" lang="en"/>
              <a:t>someone</a:t>
            </a:r>
            <a:r>
              <a:rPr lang="en"/>
              <a:t> you like who makes you feel safer and happier?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Is there a </a:t>
            </a:r>
            <a:r>
              <a:rPr b="1" lang="en"/>
              <a:t>place</a:t>
            </a:r>
            <a:r>
              <a:rPr lang="en"/>
              <a:t> you like that makes you feel better?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Is there </a:t>
            </a:r>
            <a:r>
              <a:rPr b="1" lang="en"/>
              <a:t>something</a:t>
            </a:r>
            <a:r>
              <a:rPr lang="en"/>
              <a:t> you really like to do that is fun?</a:t>
            </a:r>
            <a:endParaRPr/>
          </a:p>
          <a:p>
            <a:pPr indent="-3810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Creating a Treasure Chest of Personal Resources</a:t>
            </a:r>
            <a:endParaRPr sz="2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13711" l="42286" r="0" t="0"/>
          <a:stretch/>
        </p:blipFill>
        <p:spPr>
          <a:xfrm>
            <a:off x="6762800" y="901050"/>
            <a:ext cx="2168726" cy="191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600" y="2968175"/>
            <a:ext cx="2319000" cy="1743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112625" y="785900"/>
            <a:ext cx="8910300" cy="3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feel like on the inside when we look at and think about our resource?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8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Practicing Resourcing and Tracking</a:t>
            </a:r>
            <a:endParaRPr sz="33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980" y="1276475"/>
            <a:ext cx="4009576" cy="317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/>
        </p:nvSpPr>
        <p:spPr>
          <a:xfrm>
            <a:off x="187700" y="2265250"/>
            <a:ext cx="3000000" cy="2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 we notice the sensations in the body and pay attention to them, we are </a:t>
            </a:r>
            <a:r>
              <a:rPr b="1"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tracking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116850" y="410475"/>
            <a:ext cx="8910300" cy="3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sensations do you notice a</a:t>
            </a:r>
            <a:r>
              <a:rPr lang="en"/>
              <a:t>s you hold your stone and think of what you're thankful for</a:t>
            </a:r>
            <a:r>
              <a:rPr lang="en"/>
              <a:t>?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9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(Optional) Resource Stone</a:t>
            </a:r>
            <a:endParaRPr sz="33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875" y="1623000"/>
            <a:ext cx="4610250" cy="28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idx="1" type="body"/>
          </p:nvPr>
        </p:nvSpPr>
        <p:spPr>
          <a:xfrm>
            <a:off x="-31350" y="1184100"/>
            <a:ext cx="920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kinds of sensations came when we looked at our personal resources?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 you think we could come up with more personal resources in the future?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When might you want to use your treasure chest?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33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over Op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Conten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Section Brea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