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ibre Baskerville"/>
      <p:regular r:id="rId11"/>
      <p:bold r:id="rId12"/>
      <p:italic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regular.fntdata"/><Relationship Id="rId10" Type="http://schemas.openxmlformats.org/officeDocument/2006/relationships/slide" Target="slides/slide6.xml"/><Relationship Id="rId13" Type="http://schemas.openxmlformats.org/officeDocument/2006/relationships/font" Target="fonts/LibreBaskerville-italic.fntdata"/><Relationship Id="rId12" Type="http://schemas.openxmlformats.org/officeDocument/2006/relationships/font" Target="fonts/LibreBaskerville-bold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839c018ec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839c018e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Recognizing Kindness and Exploring Interdependence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1 Learning Experience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3032100" y="1038025"/>
            <a:ext cx="6127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anyone remember what we said kindness means?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any of you felt kindness today?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it like? If you can't think of a moment of kindness from today, you can imagine one if you like.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a moment to remember a moment of kindness by closing your eyes or using your imagination.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anyone share some of the acts of kindness that you thought of?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Recognizing Kindness 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623" y="1345954"/>
            <a:ext cx="5129449" cy="42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337325" y="1345950"/>
            <a:ext cx="53001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"acts of kindness” do you think you encounter in a day?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think there might have been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acts of kindness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we didn’t even know about or notice?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Recognizing Interdependence 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3551002" y="1184100"/>
            <a:ext cx="75315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 an important accomplishment/event or object shared in common </a:t>
            </a:r>
            <a:r>
              <a:rPr b="1"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middle</a:t>
            </a:r>
            <a:endParaRPr b="1"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a </a:t>
            </a:r>
            <a:r>
              <a:rPr b="1"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circle</a:t>
            </a: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 drawing anything the subject depends on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a </a:t>
            </a:r>
            <a:r>
              <a:rPr b="1"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 circle </a:t>
            </a: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drawing anything that the items in the first circle depend on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b="1"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making circles by identifying what any item depends on!</a:t>
            </a:r>
            <a:endParaRPr b="1"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0" y="1358033"/>
            <a:ext cx="3506297" cy="35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Activity - Recognizing Interdependence 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4159750" y="2526600"/>
            <a:ext cx="75315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people in total are needed for your subject?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 and add up the number of items on your paper!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0" y="1358033"/>
            <a:ext cx="3506297" cy="35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2085150" y="1335875"/>
            <a:ext cx="8021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notice about the web we made?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it feel like to think of yourself as a part of this web?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interdependence mean to you? What do you think about this idea?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connect being thankful/grateful to interdependence?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