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  <p:sldMasterId id="2147483666" r:id="rId5"/>
    <p:sldMasterId id="2147483667" r:id="rId6"/>
    <p:sldMasterId id="214748366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</p:sldIdLst>
  <p:sldSz cy="5143500" cx="9144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Arv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vo-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21" Type="http://schemas.openxmlformats.org/officeDocument/2006/relationships/font" Target="fonts/Arvo-bold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Arvo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Arvo-regular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  <a:defRPr b="0" i="0" sz="4500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628650" y="55214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628650" y="164751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628650" y="56207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7.jpg"/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7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4325556"/>
            <a:ext cx="3526970" cy="6786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1535" y="4134678"/>
            <a:ext cx="3680929" cy="70824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  <a:defRPr b="0" i="0" sz="33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1">
            <a:alphaModFix/>
          </a:blip>
          <a:srcRect b="89179" l="0" r="0" t="0"/>
          <a:stretch/>
        </p:blipFill>
        <p:spPr>
          <a:xfrm>
            <a:off x="4229" y="0"/>
            <a:ext cx="9135542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08515" y="4464875"/>
            <a:ext cx="3526970" cy="6786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ctrTitle"/>
          </p:nvPr>
        </p:nvSpPr>
        <p:spPr>
          <a:xfrm>
            <a:off x="1143000" y="1930500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/>
              <a:t>Creating a </a:t>
            </a:r>
            <a:r>
              <a:rPr lang="en"/>
              <a:t>Compassionate</a:t>
            </a:r>
            <a:r>
              <a:rPr lang="en"/>
              <a:t> Classroom</a:t>
            </a:r>
            <a:endParaRPr/>
          </a:p>
        </p:txBody>
      </p:sp>
      <p:sp>
        <p:nvSpPr>
          <p:cNvPr id="94" name="Google Shape;94;p22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lang="en"/>
              <a:t>Learning Experience: Recognizing Kindness &amp; Exploring Interdependence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</a:pPr>
            <a:r>
              <a:rPr lang="en"/>
              <a:t>Checking In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type="title"/>
          </p:nvPr>
        </p:nvSpPr>
        <p:spPr>
          <a:xfrm>
            <a:off x="628650" y="-2083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>
                <a:solidFill>
                  <a:schemeClr val="lt1"/>
                </a:solidFill>
              </a:rPr>
              <a:t>Recognizing Kindness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5" name="Google Shape;105;p24"/>
          <p:cNvSpPr txBox="1"/>
          <p:nvPr>
            <p:ph idx="1" type="body"/>
          </p:nvPr>
        </p:nvSpPr>
        <p:spPr>
          <a:xfrm>
            <a:off x="628650" y="785892"/>
            <a:ext cx="78867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When I say something you like, Step In the Circle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When I say something you d</a:t>
            </a:r>
            <a:r>
              <a:rPr lang="en"/>
              <a:t>islike step out of the Circle</a:t>
            </a:r>
            <a:endParaRPr/>
          </a:p>
        </p:txBody>
      </p:sp>
      <p:pic>
        <p:nvPicPr>
          <p:cNvPr id="106" name="Google Shape;1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236" y="1488800"/>
            <a:ext cx="2745525" cy="27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628650" y="-1945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>
                <a:solidFill>
                  <a:schemeClr val="lt1"/>
                </a:solidFill>
              </a:rPr>
              <a:t>Remembering and Drawing Kindness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" name="Google Shape;112;p25"/>
          <p:cNvSpPr txBox="1"/>
          <p:nvPr>
            <p:ph idx="1" type="body"/>
          </p:nvPr>
        </p:nvSpPr>
        <p:spPr>
          <a:xfrm>
            <a:off x="310625" y="1184100"/>
            <a:ext cx="40308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Imaging a time when someone was kind to you. 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What did it look like? What did it feel like? What did you look like? What did you feel like?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Draw a picture of this memory</a:t>
            </a:r>
            <a:endParaRPr/>
          </a:p>
        </p:txBody>
      </p:sp>
      <p:pic>
        <p:nvPicPr>
          <p:cNvPr id="113" name="Google Shape;113;p25"/>
          <p:cNvPicPr preferRelativeResize="0"/>
          <p:nvPr/>
        </p:nvPicPr>
        <p:blipFill rotWithShape="1">
          <a:blip r:embed="rId3">
            <a:alphaModFix/>
          </a:blip>
          <a:srcRect b="0" l="3989" r="4711" t="5589"/>
          <a:stretch/>
        </p:blipFill>
        <p:spPr>
          <a:xfrm>
            <a:off x="4673400" y="1119950"/>
            <a:ext cx="4106501" cy="28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type="title"/>
          </p:nvPr>
        </p:nvSpPr>
        <p:spPr>
          <a:xfrm>
            <a:off x="628650" y="-1945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>
                <a:solidFill>
                  <a:schemeClr val="lt1"/>
                </a:solidFill>
              </a:rPr>
              <a:t>Debrief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9" name="Google Shape;119;p26"/>
          <p:cNvSpPr txBox="1"/>
          <p:nvPr>
            <p:ph idx="1" type="body"/>
          </p:nvPr>
        </p:nvSpPr>
        <p:spPr>
          <a:xfrm>
            <a:off x="628650" y="1184100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Look at your personal web of interdependence or your group's web. What does it feel like to think of yourself as a part of this web? What do you think about this idea?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How might reflecting on interdependence lead us to feel grateful? How is interdependence related to kindness?</a:t>
            </a:r>
            <a:endParaRPr sz="3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3_Section Break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Cover Op 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Conten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