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We’re All in This Together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Life Together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Effects of Our Actions in a System</a:t>
            </a:r>
            <a:endParaRPr sz="35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292725"/>
            <a:ext cx="78867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" sz="1220"/>
              <a:t>How do Kofi and Alice's actions might make the other students in the class feel? What might those students need? What might they do? What about their teacher-what might she feel, need, or do?</a:t>
            </a:r>
            <a:endParaRPr sz="1220"/>
          </a:p>
          <a:p>
            <a:pPr indent="0" lvl="0" marL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" sz="1220"/>
              <a:t>What needs are the same for these people? What feelings are the same for them?</a:t>
            </a:r>
            <a:endParaRPr sz="122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" sz="1220"/>
              <a:t>Where are places people could intervene to help with this conflict?</a:t>
            </a:r>
            <a:endParaRPr sz="122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t/>
            </a:r>
            <a:endParaRPr sz="122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3"/>
              <a:buNone/>
            </a:pPr>
            <a:r>
              <a:t/>
            </a:r>
            <a:endParaRPr sz="122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375" y="2741675"/>
            <a:ext cx="2967816" cy="21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Reflective Practice 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0625" y="1797325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None/>
            </a:pPr>
            <a:r>
              <a:rPr lang="en" sz="1600"/>
              <a:t>Pick a classroom agreement and draw yourself doing a helpful action related to that agreement. Draw another person who could be helped or affected by this action that you are doing.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None/>
            </a:pPr>
            <a:r>
              <a:rPr lang="en" sz="1600"/>
              <a:t>How does that person feel and what might they do in return?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None/>
            </a:pPr>
            <a:r>
              <a:rPr lang="en" sz="1600"/>
              <a:t>Draw anyone else you can think of who might also be affected by these kind actions.</a:t>
            </a:r>
            <a:endParaRPr sz="1600"/>
          </a:p>
        </p:txBody>
      </p:sp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b="0" l="17541" r="18857" t="0"/>
          <a:stretch/>
        </p:blipFill>
        <p:spPr>
          <a:xfrm>
            <a:off x="5255350" y="1574125"/>
            <a:ext cx="2860549" cy="29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Everything we do has an effect; everything we say matters. The more thoughtful we can be in our actions and words, the better our impact on our systems can be! Think for a moment about someone  in this room who helps you enjoy being a learner in this system.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In a moment, I'll ask you to give them a "thumbs up" or smile from wherever you are sitting. Thank them with your eyes for being caring about our system!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Ready, GO!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