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Libre Baskerville"/>
      <p:regular r:id="rId10"/>
      <p:bold r:id="rId11"/>
      <p:italic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bold.fntdata"/><Relationship Id="rId10" Type="http://schemas.openxmlformats.org/officeDocument/2006/relationships/font" Target="fonts/LibreBaskerville-regular.fntdata"/><Relationship Id="rId13" Type="http://schemas.openxmlformats.org/officeDocument/2006/relationships/font" Target="fonts/HelveticaNeue-regular.fntdata"/><Relationship Id="rId12" Type="http://schemas.openxmlformats.org/officeDocument/2006/relationships/font" Target="fonts/LibreBaskerville-italic.fntdata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4800"/>
              <a:t>Feedback Loops 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7 Learning Experience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2512500" y="1468625"/>
            <a:ext cx="71670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Comfortable and Upright Posture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Keep eyes open or closed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Choose a resource from your kit or think of a new one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Focus on Your Resource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Bring it to mind and focus quietly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Notice any sensations or feelings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Become Aware of Your Breathing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Pay attention to your breath as it enters and leaves your body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If uncomfortable, return to your resource or grounding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If distracted, return to the breath or count your breath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Feedback Loops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356100" y="1258825"/>
            <a:ext cx="66012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Read The Cupcake Story Part 1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was Alice feeling when she began giving out cupcakes?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When Alice skipped Kofi, what do you think Kofi was feeling?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might happen if they keep feeling hurt and doing unkind things to each other?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Where do you think they are in their zones ­ high zone, low zone, or OK zone?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do they need?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risky emotions might they be feeling?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7536100" y="1337913"/>
            <a:ext cx="39669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A4E1F"/>
                </a:solidFill>
              </a:rPr>
              <a:t>Feedback loop:</a:t>
            </a:r>
            <a:r>
              <a:rPr lang="en-US" sz="2000">
                <a:solidFill>
                  <a:srgbClr val="DA4E1F"/>
                </a:solidFill>
              </a:rPr>
              <a:t> </a:t>
            </a:r>
            <a:r>
              <a:rPr lang="en-US" sz="2000">
                <a:solidFill>
                  <a:srgbClr val="DA4E1F"/>
                </a:solidFill>
              </a:rPr>
              <a:t>when something goes around in a circle and grows bigger and bigger unless something stops it. A loop means a circle. "Feedback" is because it keeps feeding on itself and growing and growing.</a:t>
            </a:r>
            <a:endParaRPr sz="2000">
              <a:solidFill>
                <a:srgbClr val="DA4E1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5824000" y="4216125"/>
            <a:ext cx="3966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Where could the characters make other choices?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Read The Cupcake Story Part 2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How should we draw the positive feedback loop?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Reflective Practice - Changing a Negative Feedback Loop into a Positive One </a:t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1382950" y="1470975"/>
            <a:ext cx="55977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/>
              <a:t>Pretend you are Alice or Kofi in the story.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/>
              <a:t>Imagine what you could have done to change the negative feedback loop into a  positive one.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</a:t>
            </a:r>
            <a:r>
              <a:rPr lang="en-US" sz="2000">
                <a:solidFill>
                  <a:srgbClr val="000000"/>
                </a:solidFill>
              </a:rPr>
              <a:t>raw </a:t>
            </a:r>
            <a:r>
              <a:rPr lang="en-US" sz="2000"/>
              <a:t>your ideas.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100" y="1769500"/>
            <a:ext cx="4771750" cy="38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2634200" y="1678450"/>
            <a:ext cx="66543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Have you seen positive feedback loops in our classroom?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Have you ever been part of a positive feedback loop?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How can we create more positive feedback loops in the classroom?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