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ibre Baskerville"/>
      <p:regular r:id="rId11"/>
      <p:bold r:id="rId12"/>
      <p:italic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regular.fntdata"/><Relationship Id="rId10" Type="http://schemas.openxmlformats.org/officeDocument/2006/relationships/slide" Target="slides/slide6.xml"/><Relationship Id="rId13" Type="http://schemas.openxmlformats.org/officeDocument/2006/relationships/font" Target="fonts/LibreBaskerville-italic.fntdata"/><Relationship Id="rId12" Type="http://schemas.openxmlformats.org/officeDocument/2006/relationships/font" Target="fonts/LibreBaskerville-bold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4800"/>
              <a:t>It Takes a Village 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7 Learning Experience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1533300" y="1748375"/>
            <a:ext cx="91254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Comfortable and Upright Posture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Keep eyes open or closed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Choose a resource from your kit or think of a new one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Focus on Your Resource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Bring it to mind and focus quietly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Notice any sensations or feelings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Become Aware of Your Breathing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Pay attention to your breath as it enters and leaves your body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If uncomfortable, return to your resource or grounding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If distracted, return to the breath or count your breath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Caring and How Have We Experienced It? 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376500" y="3527375"/>
            <a:ext cx="6561000" cy="3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does it mean to "care" for something?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are some examples of caring acts?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are some of the reasons we care for something or someone?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How have we ourselves ever been cared for? By whom and what did they do?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Do you think you could count up how many people have cared for you in your whole life?</a:t>
            </a:r>
            <a:endParaRPr sz="2100"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125" y="1190425"/>
            <a:ext cx="5041475" cy="3406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838200" y="1062625"/>
            <a:ext cx="73008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Draw &amp; label all the people that care for the child.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Write and draw all the things &amp; experiences you can think of that are needed for the child to be provided for, protected, fed, clothed, and cared for.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is expected back in return from the child for all of this care?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625" y="3076425"/>
            <a:ext cx="5672376" cy="37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Reflective Practice 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0" y="1062625"/>
            <a:ext cx="62952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Write your name or draw yourself on the center of sheet of paper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Write/Draw all the people who have cared for you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How many </a:t>
            </a:r>
            <a:r>
              <a:rPr lang="en-US" sz="2000"/>
              <a:t>people</a:t>
            </a:r>
            <a:r>
              <a:rPr lang="en-US" sz="2000"/>
              <a:t> have provided care for you today?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How did it feel in your body while you did this activity? Did you feel any pleasant or neutral sensations?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425" y="1062613"/>
            <a:ext cx="5652574" cy="376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1941300" y="1771675"/>
            <a:ext cx="8309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What was it like to think and talk about caring today?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How can you show caring and kindness throughout the rest of the day?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