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Compassion for Self and Others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Exploring Kindness to Oneself Part 2</a:t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3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Being Kind to Ourselves Like a Friend </a:t>
            </a:r>
            <a:endParaRPr sz="33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292726"/>
            <a:ext cx="78867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20"/>
              <a:t>How would you treat a friend with kindness if they were sad or were facing a difficult challenge?</a:t>
            </a:r>
            <a:endParaRPr sz="142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20"/>
              <a:t>Give an example of something you would feel, say, or do for your friend.</a:t>
            </a:r>
            <a:endParaRPr sz="142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None/>
            </a:pPr>
            <a:r>
              <a:rPr lang="en" sz="1420"/>
              <a:t>Which of those could you do for yourself if you were sad and a friend wasn’t around?</a:t>
            </a:r>
            <a:endParaRPr sz="142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700" y="3180356"/>
            <a:ext cx="1567595" cy="156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 rotWithShape="1">
          <a:blip r:embed="rId4">
            <a:alphaModFix/>
          </a:blip>
          <a:srcRect b="0" l="41759" r="39318" t="0"/>
          <a:stretch/>
        </p:blipFill>
        <p:spPr>
          <a:xfrm>
            <a:off x="4572000" y="2653375"/>
            <a:ext cx="1383900" cy="20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Being Kind to Ourselves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0625" y="1797325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Draw a time when you needed to use positive self talk.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Draw a thought bubble and write what you said to yourself then.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would you say to yourself in the future?</a:t>
            </a:r>
            <a:endParaRPr sz="1800"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725" y="1950025"/>
            <a:ext cx="3625276" cy="23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What are some things we could do to be kinder to ourselves?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What did you learn that you would like to remember?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