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Arvo"/>
      <p:regular r:id="rId16"/>
      <p:bold r:id="rId17"/>
      <p:italic r:id="rId18"/>
      <p:boldItalic r:id="rId19"/>
    </p:embeddedFont>
    <p:embeddedFont>
      <p:font typeface="Libre Baskerville"/>
      <p:regular r:id="rId20"/>
      <p:bold r:id="rId21"/>
      <p: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regular.fntdata"/><Relationship Id="rId22" Type="http://schemas.openxmlformats.org/officeDocument/2006/relationships/font" Target="fonts/LibreBaskerville-italic.fntdata"/><Relationship Id="rId21" Type="http://schemas.openxmlformats.org/officeDocument/2006/relationships/font" Target="fonts/LibreBaskerville-bold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Arvo-bold.fntdata"/><Relationship Id="rId16" Type="http://schemas.openxmlformats.org/officeDocument/2006/relationships/font" Target="fonts/Arvo-regular.fntdata"/><Relationship Id="rId19" Type="http://schemas.openxmlformats.org/officeDocument/2006/relationships/font" Target="fonts/Arvo-boldItalic.fntdata"/><Relationship Id="rId18" Type="http://schemas.openxmlformats.org/officeDocument/2006/relationships/font" Target="fonts/Arv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0b47bb73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20b47bb73d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Navigating Emotions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Experience: Emotional Hygiene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What is Emotional Hygiene?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628650" y="1292723"/>
            <a:ext cx="7964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Recall “Creating Emotions Families” Activity. 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risky emotions might Nelson be </a:t>
            </a:r>
            <a:r>
              <a:rPr lang="en" sz="1600"/>
              <a:t>experiencing in our story?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strategies can Nelson use to handle those emotions?</a:t>
            </a:r>
            <a:endParaRPr sz="16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550" y="2505325"/>
            <a:ext cx="5180201" cy="2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275" y="225853"/>
            <a:ext cx="4121926" cy="456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What Can I Do When I Feel A Strong Emotion?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0625" y="1797325"/>
            <a:ext cx="4030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Choose another risky emotion from the Emotions Families Chart.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strategies can help someone like Nelson with this emotion?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Draw a picture of Nelson using these strategies.</a:t>
            </a:r>
            <a:endParaRPr/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3825" y="1527764"/>
            <a:ext cx="4497775" cy="297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Why do you think emotional hygiene might be useful?</a:t>
            </a:r>
            <a:endParaRPr sz="1600"/>
          </a:p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How might we get better at emotional hygiene?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