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Creating a </a:t>
            </a:r>
            <a:r>
              <a:rPr b="0" lang="en" sz="4500">
                <a:latin typeface="Arvo"/>
                <a:ea typeface="Arvo"/>
                <a:cs typeface="Arvo"/>
                <a:sym typeface="Arvo"/>
              </a:rPr>
              <a:t>Compassionate</a:t>
            </a:r>
            <a:r>
              <a:rPr b="0" lang="en" sz="4500">
                <a:latin typeface="Arvo"/>
                <a:ea typeface="Arvo"/>
                <a:cs typeface="Arvo"/>
                <a:sym typeface="Arvo"/>
              </a:rPr>
              <a:t> Classroom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Exploring Kindness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Investigating Risky Emotions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1349700" y="1073725"/>
            <a:ext cx="1438500" cy="3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Happy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Kind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Sad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Angry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Afraid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Joyful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Excited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Content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Pleased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Caring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Loving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200" y="1157300"/>
            <a:ext cx="2449600" cy="366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6261050" y="1073725"/>
            <a:ext cx="2180100" cy="3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   Friendly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Empathetic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Lonely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Gloomy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Miserable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Frustrated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Impatient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Annoyed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Worried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Scared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Nervous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Observing the Mind for Emotions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0" y="1375375"/>
            <a:ext cx="30351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 Let's think of one of our resources in silence, perhaps think of a favorite person or thing.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Let's focus on our breath now.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Now, we're just going to watch to see whatever comes up in our mind. </a:t>
            </a:r>
            <a:endParaRPr sz="1600"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6258725" y="1375375"/>
            <a:ext cx="28851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529"/>
              <a:buNone/>
            </a:pPr>
            <a:r>
              <a:rPr lang="en" sz="1700"/>
              <a:t>What did you notice? Could anyone watch thoughts coming and going? What was that like? 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529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529"/>
              <a:buNone/>
            </a:pPr>
            <a:r>
              <a:rPr lang="en" sz="1700"/>
              <a:t>Did anyone notice a feeling or emotion? 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529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529"/>
              <a:buNone/>
            </a:pPr>
            <a:r>
              <a:rPr lang="en" sz="1700"/>
              <a:t>Do you think you'd be able to notice emotions if they happened during the day?</a:t>
            </a:r>
            <a:endParaRPr sz="17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t/>
            </a:r>
            <a:endParaRPr sz="1600"/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4326" y="2032913"/>
            <a:ext cx="3155350" cy="234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-376082" lvl="0" marL="457200" rtl="0" algn="l">
              <a:lnSpc>
                <a:spcPct val="115000"/>
              </a:lnSpc>
              <a:spcBef>
                <a:spcPts val="816"/>
              </a:spcBef>
              <a:spcAft>
                <a:spcPts val="0"/>
              </a:spcAft>
              <a:buSzPct val="100000"/>
              <a:buFont typeface="Libre Baskerville"/>
              <a:buChar char="➔"/>
            </a:pPr>
            <a:r>
              <a:rPr lang="en" sz="2732"/>
              <a:t>What did we learn about risky emotions? </a:t>
            </a:r>
            <a:endParaRPr sz="2732"/>
          </a:p>
          <a:p>
            <a:pPr indent="-3760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➔"/>
            </a:pPr>
            <a:r>
              <a:rPr lang="en" sz="2732"/>
              <a:t>How do we know if an emotion is risky or not? </a:t>
            </a:r>
            <a:endParaRPr sz="2732"/>
          </a:p>
          <a:p>
            <a:pPr indent="-3760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➔"/>
            </a:pPr>
            <a:r>
              <a:rPr lang="en" sz="2732"/>
              <a:t>What might happen if we noticed risky emotions quickly? </a:t>
            </a:r>
            <a:endParaRPr sz="2732"/>
          </a:p>
          <a:p>
            <a:pPr indent="-3760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➔"/>
            </a:pPr>
            <a:r>
              <a:rPr lang="en" sz="2732"/>
              <a:t>Have we learned anything that could help us notice risky emotions?</a:t>
            </a:r>
            <a:endParaRPr sz="1300">
              <a:solidFill>
                <a:srgbClr val="767600"/>
              </a:solidFill>
            </a:endParaRPr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000"/>
              <a:buFont typeface="Arial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