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  <p:embeddedFont>
      <p:font typeface="Arvo"/>
      <p:regular r:id="rId14"/>
      <p:bold r:id="rId15"/>
      <p:italic r:id="rId16"/>
      <p:boldItalic r:id="rId17"/>
    </p:embeddedFont>
    <p:embeddedFont>
      <p:font typeface="Libre Baskerville"/>
      <p:regular r:id="rId18"/>
      <p:bold r:id="rId19"/>
      <p:italic r:id="rId20"/>
    </p:embeddedFon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italic.fntdata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5" Type="http://schemas.openxmlformats.org/officeDocument/2006/relationships/font" Target="fonts/Arvo-bold.fntdata"/><Relationship Id="rId14" Type="http://schemas.openxmlformats.org/officeDocument/2006/relationships/font" Target="fonts/Arvo-regular.fntdata"/><Relationship Id="rId17" Type="http://schemas.openxmlformats.org/officeDocument/2006/relationships/font" Target="fonts/Arvo-boldItalic.fntdata"/><Relationship Id="rId16" Type="http://schemas.openxmlformats.org/officeDocument/2006/relationships/font" Target="fonts/Arvo-italic.fntdata"/><Relationship Id="rId19" Type="http://schemas.openxmlformats.org/officeDocument/2006/relationships/font" Target="fonts/LibreBaskerville-bold.fntdata"/><Relationship Id="rId18" Type="http://schemas.openxmlformats.org/officeDocument/2006/relationships/font" Target="fonts/LibreBaskervill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Navigating Emotions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Learning</a:t>
            </a: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 Experience: Exploring Needs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-8258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Shared Needs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628650" y="1001550"/>
            <a:ext cx="7886700" cy="1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What do we need to  be happy?</a:t>
            </a:r>
            <a:endParaRPr sz="1600"/>
          </a:p>
          <a:p>
            <a:pPr indent="-38100" lvl="0" marL="1778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What do we need to live? </a:t>
            </a:r>
            <a:endParaRPr sz="1600"/>
          </a:p>
          <a:p>
            <a:pPr indent="-38100" lvl="0" marL="1778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600"/>
              <a:t>What do we need in order to learn?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74324" y="2214650"/>
            <a:ext cx="2745525" cy="274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628650" y="1371825"/>
            <a:ext cx="7886700" cy="34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"Can anyone think of a time when a family member, friend, or teacher noticed what you needed and helped you get it? </a:t>
            </a:r>
            <a:endParaRPr sz="1800"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How does it feel when other people (family, friends, teachers) notice your needs and help you get what you need? </a:t>
            </a:r>
            <a:endParaRPr sz="1800"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Have you ever noticed needs that other people have in common with you? </a:t>
            </a:r>
            <a:endParaRPr sz="1800"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What would happen if we all noticed each others' needs more?" </a:t>
            </a:r>
            <a:endParaRPr sz="18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