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2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y="6858000" cx="12192000"/>
  <p:notesSz cx="6858000" cy="9144000"/>
  <p:embeddedFontLst>
    <p:embeddedFont>
      <p:font typeface="Libre Baskerville"/>
      <p:regular r:id="rId12"/>
      <p:bold r:id="rId13"/>
      <p:italic r:id="rId14"/>
    </p:embeddedFon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font" Target="fonts/LibreBaskerville-bold.fntdata"/><Relationship Id="rId12" Type="http://schemas.openxmlformats.org/officeDocument/2006/relationships/font" Target="fonts/LibreBaskerville-regular.fntdata"/><Relationship Id="rId15" Type="http://schemas.openxmlformats.org/officeDocument/2006/relationships/font" Target="fonts/HelveticaNeue-regular.fntdata"/><Relationship Id="rId14" Type="http://schemas.openxmlformats.org/officeDocument/2006/relationships/font" Target="fonts/LibreBaskerville-italic.fntdata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18" Type="http://schemas.openxmlformats.org/officeDocument/2006/relationships/font" Target="fonts/HelveticaNeue-bold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59507cbe6e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59507cbe6e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59507cbe6e_0_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59507cbe6e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59507cbe6e_0_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59507cbe6e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59507cbe6e_0_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59507cbe6e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159507cbe6e_0_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159507cbe6e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159507cbe6e_0_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159507cbe6e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Relationship Id="rId3" Type="http://schemas.openxmlformats.org/officeDocument/2006/relationships/image" Target="../media/image4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Light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  <a:defRPr b="1" i="0" sz="36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14" name="Google Shape;14;p2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-487898" y="-335076"/>
            <a:ext cx="6255920" cy="7182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Google Shape;15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655577" y="5946693"/>
            <a:ext cx="2698221" cy="63364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Slide Breaker - Blue">
  <p:cSld name="1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1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2" name="Google Shape;62;p1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1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64" name="Google Shape;64;p11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1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66" name="Google Shape;66;p11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Orange">
  <p:cSld name="2_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2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9" name="Google Shape;69;p1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Google Shape;70;p12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1" name="Google Shape;71;p12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2" name="Google Shape;72;p12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73" name="Google Shape;73;p12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Green">
  <p:cSld name="3_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76" name="Google Shape;76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3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78" name="Google Shape;78;p1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3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80" name="Google Shape;80;p13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4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1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85" name="Google Shape;8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6" name="Google Shape;86;p14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5400000" scaled="0"/>
        </a:gra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5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15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0" name="Google Shape;90;p1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1" name="Google Shape;91;p1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Title and Content">
  <p:cSld name="2_Title and Content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5400000" scaled="0"/>
        </a:grad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6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6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16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96" name="Google Shape;96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Title and Content">
  <p:cSld name="3_Title and Content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5400000" scaled="0"/>
        </a:gra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7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17"/>
          <p:cNvSpPr txBox="1"/>
          <p:nvPr>
            <p:ph idx="1" type="body"/>
          </p:nvPr>
        </p:nvSpPr>
        <p:spPr>
          <a:xfrm>
            <a:off x="838200" y="1181513"/>
            <a:ext cx="10515600" cy="4995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b="0" i="0" sz="12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17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1" name="Google Shape;101;p1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Title and Content">
  <p:cSld name="4_Title and Content"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8"/>
          <p:cNvSpPr txBox="1"/>
          <p:nvPr>
            <p:ph idx="1" type="body"/>
          </p:nvPr>
        </p:nvSpPr>
        <p:spPr>
          <a:xfrm>
            <a:off x="838200" y="1181513"/>
            <a:ext cx="4038600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5" name="Google Shape;105;p18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06" name="Google Shape;106;p1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7" name="Google Shape;107;p18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08" name="Google Shape;108;p18"/>
          <p:cNvSpPr/>
          <p:nvPr/>
        </p:nvSpPr>
        <p:spPr>
          <a:xfrm>
            <a:off x="5078894" y="1146784"/>
            <a:ext cx="7113105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8"/>
          <p:cNvSpPr txBox="1"/>
          <p:nvPr/>
        </p:nvSpPr>
        <p:spPr>
          <a:xfrm>
            <a:off x="7595684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Image and Content">
  <p:cSld name="Title, Image and Content"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2" name="Google Shape;112;p19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13" name="Google Shape;113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p19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15" name="Google Shape;115;p19"/>
          <p:cNvSpPr/>
          <p:nvPr/>
        </p:nvSpPr>
        <p:spPr>
          <a:xfrm>
            <a:off x="0" y="1146784"/>
            <a:ext cx="5958348" cy="488844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19"/>
          <p:cNvSpPr txBox="1"/>
          <p:nvPr/>
        </p:nvSpPr>
        <p:spPr>
          <a:xfrm>
            <a:off x="1939412" y="322167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sp>
        <p:nvSpPr>
          <p:cNvPr id="117" name="Google Shape;117;p19"/>
          <p:cNvSpPr txBox="1"/>
          <p:nvPr>
            <p:ph idx="1" type="body"/>
          </p:nvPr>
        </p:nvSpPr>
        <p:spPr>
          <a:xfrm>
            <a:off x="6233654" y="1181513"/>
            <a:ext cx="5120146" cy="48537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175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175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175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175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DA4E1F"/>
              </a:buClr>
              <a:buSzPts val="1400"/>
              <a:buChar char="•"/>
              <a:defRPr b="0" i="0" sz="14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2">
  <p:cSld name="Title and Content 2"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20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1" name="Google Shape;121;p20"/>
          <p:cNvSpPr txBox="1"/>
          <p:nvPr>
            <p:ph idx="1" type="body"/>
          </p:nvPr>
        </p:nvSpPr>
        <p:spPr>
          <a:xfrm>
            <a:off x="838200" y="1186249"/>
            <a:ext cx="5142470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solidFill>
                  <a:schemeClr val="dk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20"/>
          <p:cNvSpPr txBox="1"/>
          <p:nvPr>
            <p:ph idx="2" type="body"/>
          </p:nvPr>
        </p:nvSpPr>
        <p:spPr>
          <a:xfrm>
            <a:off x="6326658" y="1186249"/>
            <a:ext cx="5027141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23" name="Google Shape;123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4" name="Google Shape;124;p2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Dark">
  <p:cSld name="Title Slide - Dark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Google Shape;17;p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Google Shape;18;p3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3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0" name="Google Shape;20;p3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3">
  <p:cSld name="Title and Content 3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1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21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21"/>
          <p:cNvSpPr txBox="1"/>
          <p:nvPr>
            <p:ph idx="1" type="body"/>
          </p:nvPr>
        </p:nvSpPr>
        <p:spPr>
          <a:xfrm>
            <a:off x="838200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21"/>
          <p:cNvSpPr txBox="1"/>
          <p:nvPr>
            <p:ph idx="2" type="body"/>
          </p:nvPr>
        </p:nvSpPr>
        <p:spPr>
          <a:xfrm>
            <a:off x="4468951" y="1186249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0" name="Google Shape;130;p2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1" name="Google Shape;131;p21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32" name="Google Shape;132;p21"/>
          <p:cNvSpPr txBox="1"/>
          <p:nvPr>
            <p:ph idx="3" type="body"/>
          </p:nvPr>
        </p:nvSpPr>
        <p:spPr>
          <a:xfrm>
            <a:off x="8136194" y="1146783"/>
            <a:ext cx="3217606" cy="499071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4">
  <p:cSld name="Title and Content 4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5" name="Google Shape;135;p22"/>
          <p:cNvSpPr txBox="1"/>
          <p:nvPr>
            <p:ph type="title"/>
          </p:nvPr>
        </p:nvSpPr>
        <p:spPr>
          <a:xfrm>
            <a:off x="838200" y="365125"/>
            <a:ext cx="10515600" cy="672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22"/>
          <p:cNvSpPr txBox="1"/>
          <p:nvPr>
            <p:ph idx="1" type="body"/>
          </p:nvPr>
        </p:nvSpPr>
        <p:spPr>
          <a:xfrm>
            <a:off x="838200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22"/>
          <p:cNvSpPr txBox="1"/>
          <p:nvPr>
            <p:ph idx="2" type="body"/>
          </p:nvPr>
        </p:nvSpPr>
        <p:spPr>
          <a:xfrm>
            <a:off x="4468951" y="118624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pic>
        <p:nvPicPr>
          <p:cNvPr id="138" name="Google Shape;138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9" name="Google Shape;139;p22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140" name="Google Shape;140;p22"/>
          <p:cNvSpPr txBox="1"/>
          <p:nvPr>
            <p:ph idx="3" type="body"/>
          </p:nvPr>
        </p:nvSpPr>
        <p:spPr>
          <a:xfrm>
            <a:off x="8136194" y="1146782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22"/>
          <p:cNvSpPr txBox="1"/>
          <p:nvPr>
            <p:ph idx="4" type="body"/>
          </p:nvPr>
        </p:nvSpPr>
        <p:spPr>
          <a:xfrm>
            <a:off x="823452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2" name="Google Shape;142;p22"/>
          <p:cNvSpPr txBox="1"/>
          <p:nvPr>
            <p:ph idx="5" type="body"/>
          </p:nvPr>
        </p:nvSpPr>
        <p:spPr>
          <a:xfrm>
            <a:off x="4454203" y="3831954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3" name="Google Shape;143;p22"/>
          <p:cNvSpPr txBox="1"/>
          <p:nvPr>
            <p:ph idx="6" type="body"/>
          </p:nvPr>
        </p:nvSpPr>
        <p:spPr>
          <a:xfrm>
            <a:off x="8121446" y="3792488"/>
            <a:ext cx="3217606" cy="224273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4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indent="-3048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2pPr>
            <a:lvl3pPr indent="-3048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3pPr>
            <a:lvl4pPr indent="-3048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4pPr>
            <a:lvl5pPr indent="-3048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Char char="•"/>
              <a:defRPr b="0" i="0" sz="1200">
                <a:latin typeface="Libre Baskerville"/>
                <a:ea typeface="Libre Baskerville"/>
                <a:cs typeface="Libre Baskerville"/>
                <a:sym typeface="Libre Baskerville"/>
              </a:defRPr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3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0" i="0" sz="2400"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46" name="Google Shape;146;p2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941603">
            <a:off x="-320196" y="3533004"/>
            <a:ext cx="3700876" cy="4248771"/>
          </a:xfrm>
          <a:prstGeom prst="rect">
            <a:avLst/>
          </a:prstGeom>
          <a:noFill/>
          <a:ln>
            <a:noFill/>
          </a:ln>
        </p:spPr>
      </p:pic>
      <p:sp>
        <p:nvSpPr>
          <p:cNvPr id="148" name="Google Shape;148;p23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Only">
  <p:cSld name="1_Title Only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4"/>
          <p:cNvSpPr txBox="1"/>
          <p:nvPr>
            <p:ph type="title"/>
          </p:nvPr>
        </p:nvSpPr>
        <p:spPr>
          <a:xfrm>
            <a:off x="838200" y="365126"/>
            <a:ext cx="10515600" cy="6975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0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4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2" name="Google Shape;152;p2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 rot="941603">
            <a:off x="-340607" y="3536165"/>
            <a:ext cx="3727485" cy="42722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Google Shape;15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5"/>
          <p:cNvSpPr txBox="1"/>
          <p:nvPr>
            <p:ph idx="12" type="sldNum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indent="0" lvl="1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indent="0" lvl="2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indent="0" lvl="3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indent="0" lvl="4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indent="0" lvl="5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indent="0" lvl="6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indent="0" lvl="7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indent="0" lvl="8" mar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56" name="Google Shape;156;p2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7" name="Google Shape;157;p25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Green">
  <p:cSld name="Title Slide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4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25" name="Google Shape;25;p4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487898" y="-329162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Orange">
  <p:cSld name="Title Slide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Google Shape;27;p5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8610269" y="5946693"/>
            <a:ext cx="2743529" cy="644282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5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Helvetica Neue"/>
              <a:buNone/>
              <a:defRPr b="1" i="0" sz="36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5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pic>
        <p:nvPicPr>
          <p:cNvPr id="30" name="Google Shape;30;p5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 rot="941603">
            <a:off x="-501752" y="-329161"/>
            <a:ext cx="6255920" cy="717024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Light">
  <p:cSld name="Slide Breaker - Light">
    <p:bg>
      <p:bgPr>
        <a:solidFill>
          <a:schemeClr val="lt1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33" name="Google Shape;33;p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22822" y="1426341"/>
            <a:ext cx="2660705" cy="305460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Google Shape;34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5" name="Google Shape;35;p6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sp>
        <p:nvSpPr>
          <p:cNvPr id="36" name="Google Shape;36;p6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Slide Breaker - Blue">
  <p:cSld name="2_Slide Breaker - Blue">
    <p:bg>
      <p:bgPr>
        <a:gradFill>
          <a:gsLst>
            <a:gs pos="0">
              <a:srgbClr val="1A5F8C"/>
            </a:gs>
            <a:gs pos="78000">
              <a:srgbClr val="062A41"/>
            </a:gs>
            <a:gs pos="100000">
              <a:srgbClr val="062A41"/>
            </a:gs>
          </a:gsLst>
          <a:lin ang="4200000" scaled="0"/>
        </a:gradFill>
      </p:bgPr>
    </p:bg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Google Shape;38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39" name="Google Shape;39;p7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1" name="Google Shape;41;p7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Orange">
  <p:cSld name="Slide Breaker - Orange">
    <p:bg>
      <p:bgPr>
        <a:gradFill>
          <a:gsLst>
            <a:gs pos="0">
              <a:srgbClr val="DA4E1F"/>
            </a:gs>
            <a:gs pos="78000">
              <a:srgbClr val="6E2A1D"/>
            </a:gs>
            <a:gs pos="100000">
              <a:srgbClr val="6E2A1D"/>
            </a:gs>
          </a:gsLst>
          <a:lin ang="4200000" scaled="0"/>
        </a:gradFill>
      </p:bgPr>
    </p:bg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Google Shape;43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4" name="Google Shape;44;p8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45" name="Google Shape;45;p8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Breaker - Green">
  <p:cSld name="Slide Breaker - Green">
    <p:bg>
      <p:bgPr>
        <a:gradFill>
          <a:gsLst>
            <a:gs pos="0">
              <a:srgbClr val="88BB4A"/>
            </a:gs>
            <a:gs pos="78000">
              <a:srgbClr val="4E662C"/>
            </a:gs>
            <a:gs pos="100000">
              <a:srgbClr val="4E662C"/>
            </a:gs>
          </a:gsLst>
          <a:lin ang="4200000" scaled="0"/>
        </a:gradFill>
      </p:bgPr>
    </p:bg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623852" y="6258506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9"/>
          <p:cNvSpPr txBox="1"/>
          <p:nvPr>
            <p:ph type="ctrTitle"/>
          </p:nvPr>
        </p:nvSpPr>
        <p:spPr>
          <a:xfrm>
            <a:off x="3561671" y="2722618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Helvetica Neue"/>
              <a:buNone/>
              <a:defRPr b="1" i="0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0" name="Google Shape;50;p9"/>
          <p:cNvPicPr preferRelativeResize="0"/>
          <p:nvPr/>
        </p:nvPicPr>
        <p:blipFill rotWithShape="1">
          <a:blip r:embed="rId3">
            <a:alphaModFix amt="20000"/>
          </a:blip>
          <a:srcRect b="0" l="0" r="0" t="0"/>
          <a:stretch/>
        </p:blipFill>
        <p:spPr>
          <a:xfrm>
            <a:off x="622822" y="1439703"/>
            <a:ext cx="2660705" cy="3049577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9"/>
          <p:cNvSpPr txBox="1"/>
          <p:nvPr>
            <p:ph idx="1" type="subTitle"/>
          </p:nvPr>
        </p:nvSpPr>
        <p:spPr>
          <a:xfrm>
            <a:off x="3561671" y="33654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Slide Breaker - Blue">
  <p:cSld name="3_Slide Breaker - Blue">
    <p:bg>
      <p:bgPr>
        <a:solidFill>
          <a:schemeClr val="lt1"/>
        </a:soli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/>
          <p:nvPr/>
        </p:nvSpPr>
        <p:spPr>
          <a:xfrm>
            <a:off x="0" y="0"/>
            <a:ext cx="5389418" cy="6858000"/>
          </a:xfrm>
          <a:prstGeom prst="rect">
            <a:avLst/>
          </a:prstGeom>
          <a:solidFill>
            <a:srgbClr val="D0CECE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10"/>
          <p:cNvSpPr txBox="1"/>
          <p:nvPr>
            <p:ph type="ctrTitle"/>
          </p:nvPr>
        </p:nvSpPr>
        <p:spPr>
          <a:xfrm>
            <a:off x="6096000" y="3187127"/>
            <a:ext cx="5068658" cy="48374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Helvetica Neue"/>
              <a:buNone/>
              <a:defRPr b="1" i="0" sz="24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55" name="Google Shape;55;p10"/>
          <p:cNvPicPr preferRelativeResize="0"/>
          <p:nvPr/>
        </p:nvPicPr>
        <p:blipFill rotWithShape="1">
          <a:blip r:embed="rId2">
            <a:alphaModFix amt="20000"/>
          </a:blip>
          <a:srcRect b="0" l="0" r="0" t="0"/>
          <a:stretch/>
        </p:blipFill>
        <p:spPr>
          <a:xfrm rot="941603">
            <a:off x="115065" y="4207763"/>
            <a:ext cx="2245104" cy="2573234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0"/>
          <p:cNvSpPr txBox="1"/>
          <p:nvPr/>
        </p:nvSpPr>
        <p:spPr>
          <a:xfrm>
            <a:off x="1654947" y="2182762"/>
            <a:ext cx="2079523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800" u="none" cap="none" strike="noStrike">
                <a:solidFill>
                  <a:srgbClr val="FF0071"/>
                </a:solidFill>
                <a:latin typeface="Calibri"/>
                <a:ea typeface="Calibri"/>
                <a:cs typeface="Calibri"/>
                <a:sym typeface="Calibri"/>
              </a:rPr>
              <a:t>Add Image Here</a:t>
            </a:r>
            <a:endParaRPr/>
          </a:p>
        </p:txBody>
      </p:sp>
      <p:cxnSp>
        <p:nvCxnSpPr>
          <p:cNvPr id="57" name="Google Shape;57;p10"/>
          <p:cNvCxnSpPr/>
          <p:nvPr/>
        </p:nvCxnSpPr>
        <p:spPr>
          <a:xfrm>
            <a:off x="-51240" y="6830290"/>
            <a:ext cx="12257988" cy="0"/>
          </a:xfrm>
          <a:prstGeom prst="straightConnector1">
            <a:avLst/>
          </a:prstGeom>
          <a:noFill/>
          <a:ln cap="flat" cmpd="sng" w="95250">
            <a:solidFill>
              <a:srgbClr val="DA4E1F"/>
            </a:solidFill>
            <a:prstDash val="solid"/>
            <a:miter lim="800000"/>
            <a:headEnd len="sm" w="sm" type="none"/>
            <a:tailEnd len="sm" w="sm" type="none"/>
          </a:ln>
        </p:spPr>
      </p:cxnSp>
      <p:pic>
        <p:nvPicPr>
          <p:cNvPr id="58" name="Google Shape;58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23854" y="6256480"/>
            <a:ext cx="1729946" cy="406255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0"/>
          <p:cNvSpPr txBox="1"/>
          <p:nvPr>
            <p:ph idx="1" type="subTitle"/>
          </p:nvPr>
        </p:nvSpPr>
        <p:spPr>
          <a:xfrm>
            <a:off x="6096000" y="3828116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Libre Baskerville"/>
                <a:ea typeface="Libre Baskerville"/>
                <a:cs typeface="Libre Baskerville"/>
                <a:sym typeface="Libre Baskerville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20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2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0" r:id="rId23"/>
    <p:sldLayoutId id="2147483671" r:id="rId2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6"/>
          <p:cNvSpPr txBox="1"/>
          <p:nvPr>
            <p:ph type="ctrTitle"/>
          </p:nvPr>
        </p:nvSpPr>
        <p:spPr>
          <a:xfrm>
            <a:off x="6285142" y="2375451"/>
            <a:ext cx="5068658" cy="113451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Helvetica Neue"/>
              <a:buNone/>
            </a:pPr>
            <a:r>
              <a:rPr lang="en-US" sz="4800"/>
              <a:t>Title </a:t>
            </a:r>
            <a:endParaRPr sz="4800"/>
          </a:p>
        </p:txBody>
      </p:sp>
      <p:sp>
        <p:nvSpPr>
          <p:cNvPr id="163" name="Google Shape;163;p26"/>
          <p:cNvSpPr txBox="1"/>
          <p:nvPr>
            <p:ph idx="1" type="subTitle"/>
          </p:nvPr>
        </p:nvSpPr>
        <p:spPr>
          <a:xfrm>
            <a:off x="6285141" y="3602038"/>
            <a:ext cx="5068657" cy="57239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 sz="3000"/>
              <a:t> </a:t>
            </a:r>
            <a:endParaRPr sz="3000"/>
          </a:p>
        </p:txBody>
      </p:sp>
      <p:sp>
        <p:nvSpPr>
          <p:cNvPr id="164" name="Google Shape;164;p26"/>
          <p:cNvSpPr txBox="1"/>
          <p:nvPr/>
        </p:nvSpPr>
        <p:spPr>
          <a:xfrm>
            <a:off x="7501175" y="3509938"/>
            <a:ext cx="37212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latin typeface="Calibri"/>
                <a:ea typeface="Calibri"/>
                <a:cs typeface="Calibri"/>
                <a:sym typeface="Calibri"/>
              </a:rPr>
              <a:t>Chapter # Learning Experience  #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7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/>
              <a:t>Check-In </a:t>
            </a:r>
            <a:endParaRPr sz="3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 txBox="1"/>
          <p:nvPr>
            <p:ph type="title"/>
          </p:nvPr>
        </p:nvSpPr>
        <p:spPr>
          <a:xfrm>
            <a:off x="838200" y="365125"/>
            <a:ext cx="10515600" cy="6729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Where I Stand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9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30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Insight </a:t>
            </a:r>
            <a:r>
              <a:rPr lang="en-US"/>
              <a:t>Activity</a:t>
            </a:r>
            <a:r>
              <a:rPr lang="en-US"/>
              <a:t> - 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31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Reflective Practice 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32"/>
          <p:cNvSpPr txBox="1"/>
          <p:nvPr>
            <p:ph type="title"/>
          </p:nvPr>
        </p:nvSpPr>
        <p:spPr>
          <a:xfrm>
            <a:off x="838200" y="365126"/>
            <a:ext cx="10515600" cy="6975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Debrief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