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1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6.xml"/>
  <Override ContentType="application/vnd.openxmlformats-officedocument.presentationml.slideLayout+xml" PartName="/ppt/slideLayouts/slideLayout21.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73" r:id="rId4"/>
  </p:sldMasterIdLst>
  <p:notesMasterIdLst>
    <p:notesMasterId r:id="rId5"/>
  </p:notesMasterIdLst>
  <p:sldIdLst>
    <p:sldId id="256" r:id="rId6"/>
    <p:sldId id="257" r:id="rId7"/>
    <p:sldId id="258" r:id="rId8"/>
    <p:sldId id="259" r:id="rId9"/>
    <p:sldId id="260" r:id="rId10"/>
    <p:sldId id="261" r:id="rId11"/>
  </p:sldIdLst>
  <p:sldSz cy="5143500" cx="9144000"/>
  <p:notesSz cx="6858000" cy="9144000"/>
  <p:embeddedFontLst>
    <p:embeddedFont>
      <p:font typeface="Montserrat"/>
      <p:regular r:id="rId12"/>
      <p:bold r:id="rId13"/>
      <p:italic r:id="rId14"/>
      <p:boldItalic r:id="rId15"/>
    </p:embeddedFont>
    <p:embeddedFont>
      <p:font typeface="Arvo"/>
      <p:regular r:id="rId16"/>
      <p:bold r:id="rId17"/>
      <p:italic r:id="rId18"/>
      <p:boldItalic r:id="rId19"/>
    </p:embeddedFont>
    <p:embeddedFont>
      <p:font typeface="Libre Baskerville"/>
      <p:regular r:id="rId20"/>
      <p:bold r:id="rId21"/>
      <p:italic r:id="rId22"/>
    </p:embeddedFont>
    <p:embeddedFont>
      <p:font typeface="Helvetica Neue"/>
      <p:regular r:id="rId23"/>
      <p:bold r:id="rId24"/>
      <p:italic r:id="rId25"/>
      <p:boldItalic r:id="rId2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LibreBaskerville-regular.fntdata"/><Relationship Id="rId22" Type="http://schemas.openxmlformats.org/officeDocument/2006/relationships/font" Target="fonts/LibreBaskerville-italic.fntdata"/><Relationship Id="rId21" Type="http://schemas.openxmlformats.org/officeDocument/2006/relationships/font" Target="fonts/LibreBaskerville-bold.fntdata"/><Relationship Id="rId24" Type="http://schemas.openxmlformats.org/officeDocument/2006/relationships/font" Target="fonts/HelveticaNeue-bold.fntdata"/><Relationship Id="rId23" Type="http://schemas.openxmlformats.org/officeDocument/2006/relationships/font" Target="fonts/HelveticaNeue-regular.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HelveticaNeue-boldItalic.fntdata"/><Relationship Id="rId25" Type="http://schemas.openxmlformats.org/officeDocument/2006/relationships/font" Target="fonts/HelveticaNeue-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font" Target="fonts/Montserrat-bold.fntdata"/><Relationship Id="rId12" Type="http://schemas.openxmlformats.org/officeDocument/2006/relationships/font" Target="fonts/Montserrat-regular.fntdata"/><Relationship Id="rId15" Type="http://schemas.openxmlformats.org/officeDocument/2006/relationships/font" Target="fonts/Montserrat-boldItalic.fntdata"/><Relationship Id="rId14" Type="http://schemas.openxmlformats.org/officeDocument/2006/relationships/font" Target="fonts/Montserrat-italic.fntdata"/><Relationship Id="rId17" Type="http://schemas.openxmlformats.org/officeDocument/2006/relationships/font" Target="fonts/Arvo-bold.fntdata"/><Relationship Id="rId16" Type="http://schemas.openxmlformats.org/officeDocument/2006/relationships/font" Target="fonts/Arvo-regular.fntdata"/><Relationship Id="rId19" Type="http://schemas.openxmlformats.org/officeDocument/2006/relationships/font" Target="fonts/Arvo-boldItalic.fntdata"/><Relationship Id="rId18" Type="http://schemas.openxmlformats.org/officeDocument/2006/relationships/font" Target="fonts/Arvo-italic.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0" name="Shape 160"/>
        <p:cNvGrpSpPr/>
        <p:nvPr/>
      </p:nvGrpSpPr>
      <p:grpSpPr>
        <a:xfrm>
          <a:off x="0" y="0"/>
          <a:ext cx="0" cy="0"/>
          <a:chOff x="0" y="0"/>
          <a:chExt cx="0" cy="0"/>
        </a:xfrm>
      </p:grpSpPr>
      <p:sp>
        <p:nvSpPr>
          <p:cNvPr id="161" name="Google Shape;161;g127fa0756d8_2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2" name="Google Shape;162;g127fa0756d8_2_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g127fa0756d8_2_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8" name="Google Shape;168;g127fa0756d8_2_3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g127fa0756d8_2_5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3" name="Google Shape;173;g127fa0756d8_2_5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g127fa075700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0" name="Google Shape;180;g127fa075700_1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g16a5e93b7bc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7" name="Google Shape;187;g16a5e93b7bc_0_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g127fa075700_1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4" name="Google Shape;194;g127fa075700_1_9: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5.png"/></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1.png"/></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 Id="rId3"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Light" type="title">
  <p:cSld name="TITLE">
    <p:spTree>
      <p:nvGrpSpPr>
        <p:cNvPr id="11" name="Shape 11"/>
        <p:cNvGrpSpPr/>
        <p:nvPr/>
      </p:nvGrpSpPr>
      <p:grpSpPr>
        <a:xfrm>
          <a:off x="0" y="0"/>
          <a:ext cx="0" cy="0"/>
          <a:chOff x="0" y="0"/>
          <a:chExt cx="0" cy="0"/>
        </a:xfrm>
      </p:grpSpPr>
      <p:sp>
        <p:nvSpPr>
          <p:cNvPr id="12" name="Google Shape;12;p2"/>
          <p:cNvSpPr txBox="1"/>
          <p:nvPr>
            <p:ph type="ctrTitle"/>
          </p:nvPr>
        </p:nvSpPr>
        <p:spPr>
          <a:xfrm>
            <a:off x="4713857" y="1781588"/>
            <a:ext cx="3801600" cy="850800"/>
          </a:xfrm>
          <a:prstGeom prst="rect">
            <a:avLst/>
          </a:prstGeom>
          <a:noFill/>
          <a:ln>
            <a:noFill/>
          </a:ln>
        </p:spPr>
        <p:txBody>
          <a:bodyPr anchorCtr="0" anchor="b" bIns="34275" lIns="68575" spcFirstLastPara="1" rIns="68575" wrap="square" tIns="34275">
            <a:normAutofit/>
          </a:bodyPr>
          <a:lstStyle>
            <a:lvl1pPr lvl="0" algn="ctr">
              <a:lnSpc>
                <a:spcPct val="90000"/>
              </a:lnSpc>
              <a:spcBef>
                <a:spcPts val="0"/>
              </a:spcBef>
              <a:spcAft>
                <a:spcPts val="0"/>
              </a:spcAft>
              <a:buClr>
                <a:schemeClr val="dk1"/>
              </a:buClr>
              <a:buSzPts val="2700"/>
              <a:buFont typeface="Helvetica Neue"/>
              <a:buNone/>
              <a:defRPr b="1" i="0" sz="2700">
                <a:latin typeface="Helvetica Neue"/>
                <a:ea typeface="Helvetica Neue"/>
                <a:cs typeface="Helvetica Neue"/>
                <a:sym typeface="Helvetica Neu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13" name="Google Shape;13;p2"/>
          <p:cNvSpPr txBox="1"/>
          <p:nvPr>
            <p:ph idx="1" type="subTitle"/>
          </p:nvPr>
        </p:nvSpPr>
        <p:spPr>
          <a:xfrm>
            <a:off x="4713856" y="2701529"/>
            <a:ext cx="3801600" cy="429300"/>
          </a:xfrm>
          <a:prstGeom prst="rect">
            <a:avLst/>
          </a:prstGeom>
          <a:noFill/>
          <a:ln>
            <a:noFill/>
          </a:ln>
        </p:spPr>
        <p:txBody>
          <a:bodyPr anchorCtr="0" anchor="t" bIns="34275" lIns="68575" spcFirstLastPara="1" rIns="68575" wrap="square" tIns="34275">
            <a:normAutofit/>
          </a:bodyPr>
          <a:lstStyle>
            <a:lvl1pPr lvl="0" algn="ctr">
              <a:lnSpc>
                <a:spcPct val="90000"/>
              </a:lnSpc>
              <a:spcBef>
                <a:spcPts val="800"/>
              </a:spcBef>
              <a:spcAft>
                <a:spcPts val="0"/>
              </a:spcAft>
              <a:buClr>
                <a:schemeClr val="dk1"/>
              </a:buClr>
              <a:buSzPts val="1500"/>
              <a:buNone/>
              <a:defRPr sz="1500">
                <a:latin typeface="Libre Baskerville"/>
                <a:ea typeface="Libre Baskerville"/>
                <a:cs typeface="Libre Baskerville"/>
                <a:sym typeface="Libre Baskerville"/>
              </a:defRPr>
            </a:lvl1pPr>
            <a:lvl2pPr lvl="1" algn="ctr">
              <a:lnSpc>
                <a:spcPct val="90000"/>
              </a:lnSpc>
              <a:spcBef>
                <a:spcPts val="400"/>
              </a:spcBef>
              <a:spcAft>
                <a:spcPts val="0"/>
              </a:spcAft>
              <a:buClr>
                <a:schemeClr val="dk1"/>
              </a:buClr>
              <a:buSzPts val="1500"/>
              <a:buNone/>
              <a:defRPr sz="1500"/>
            </a:lvl2pPr>
            <a:lvl3pPr lvl="2" algn="ctr">
              <a:lnSpc>
                <a:spcPct val="90000"/>
              </a:lnSpc>
              <a:spcBef>
                <a:spcPts val="400"/>
              </a:spcBef>
              <a:spcAft>
                <a:spcPts val="0"/>
              </a:spcAft>
              <a:buClr>
                <a:schemeClr val="dk1"/>
              </a:buClr>
              <a:buSzPts val="1400"/>
              <a:buNone/>
              <a:defRPr sz="1400"/>
            </a:lvl3pPr>
            <a:lvl4pPr lvl="3" algn="ctr">
              <a:lnSpc>
                <a:spcPct val="90000"/>
              </a:lnSpc>
              <a:spcBef>
                <a:spcPts val="400"/>
              </a:spcBef>
              <a:spcAft>
                <a:spcPts val="0"/>
              </a:spcAft>
              <a:buClr>
                <a:schemeClr val="dk1"/>
              </a:buClr>
              <a:buSzPts val="1200"/>
              <a:buNone/>
              <a:defRPr sz="1200"/>
            </a:lvl4pPr>
            <a:lvl5pPr lvl="4" algn="ctr">
              <a:lnSpc>
                <a:spcPct val="90000"/>
              </a:lnSpc>
              <a:spcBef>
                <a:spcPts val="400"/>
              </a:spcBef>
              <a:spcAft>
                <a:spcPts val="0"/>
              </a:spcAft>
              <a:buClr>
                <a:schemeClr val="dk1"/>
              </a:buClr>
              <a:buSzPts val="1200"/>
              <a:buNone/>
              <a:defRPr sz="1200"/>
            </a:lvl5pPr>
            <a:lvl6pPr lvl="5" algn="ctr">
              <a:lnSpc>
                <a:spcPct val="90000"/>
              </a:lnSpc>
              <a:spcBef>
                <a:spcPts val="400"/>
              </a:spcBef>
              <a:spcAft>
                <a:spcPts val="0"/>
              </a:spcAft>
              <a:buClr>
                <a:schemeClr val="dk1"/>
              </a:buClr>
              <a:buSzPts val="1200"/>
              <a:buNone/>
              <a:defRPr sz="1200"/>
            </a:lvl6pPr>
            <a:lvl7pPr lvl="6" algn="ctr">
              <a:lnSpc>
                <a:spcPct val="90000"/>
              </a:lnSpc>
              <a:spcBef>
                <a:spcPts val="400"/>
              </a:spcBef>
              <a:spcAft>
                <a:spcPts val="0"/>
              </a:spcAft>
              <a:buClr>
                <a:schemeClr val="dk1"/>
              </a:buClr>
              <a:buSzPts val="1200"/>
              <a:buNone/>
              <a:defRPr sz="1200"/>
            </a:lvl7pPr>
            <a:lvl8pPr lvl="7" algn="ctr">
              <a:lnSpc>
                <a:spcPct val="90000"/>
              </a:lnSpc>
              <a:spcBef>
                <a:spcPts val="400"/>
              </a:spcBef>
              <a:spcAft>
                <a:spcPts val="0"/>
              </a:spcAft>
              <a:buClr>
                <a:schemeClr val="dk1"/>
              </a:buClr>
              <a:buSzPts val="1200"/>
              <a:buNone/>
              <a:defRPr sz="1200"/>
            </a:lvl8pPr>
            <a:lvl9pPr lvl="8" algn="ctr">
              <a:lnSpc>
                <a:spcPct val="90000"/>
              </a:lnSpc>
              <a:spcBef>
                <a:spcPts val="400"/>
              </a:spcBef>
              <a:spcAft>
                <a:spcPts val="0"/>
              </a:spcAft>
              <a:buClr>
                <a:schemeClr val="dk1"/>
              </a:buClr>
              <a:buSzPts val="1200"/>
              <a:buNone/>
              <a:defRPr sz="1200"/>
            </a:lvl9pPr>
          </a:lstStyle>
          <a:p/>
        </p:txBody>
      </p:sp>
      <p:pic>
        <p:nvPicPr>
          <p:cNvPr id="14" name="Google Shape;14;p2"/>
          <p:cNvPicPr preferRelativeResize="0"/>
          <p:nvPr/>
        </p:nvPicPr>
        <p:blipFill rotWithShape="1">
          <a:blip r:embed="rId2">
            <a:alphaModFix amt="20000"/>
          </a:blip>
          <a:srcRect b="0" l="0" r="0" t="0"/>
          <a:stretch/>
        </p:blipFill>
        <p:spPr>
          <a:xfrm rot="941604">
            <a:off x="-365923" y="-251306"/>
            <a:ext cx="4691940" cy="5386555"/>
          </a:xfrm>
          <a:prstGeom prst="rect">
            <a:avLst/>
          </a:prstGeom>
          <a:noFill/>
          <a:ln>
            <a:noFill/>
          </a:ln>
        </p:spPr>
      </p:pic>
      <p:pic>
        <p:nvPicPr>
          <p:cNvPr id="15" name="Google Shape;15;p2"/>
          <p:cNvPicPr preferRelativeResize="0"/>
          <p:nvPr/>
        </p:nvPicPr>
        <p:blipFill rotWithShape="1">
          <a:blip r:embed="rId3">
            <a:alphaModFix/>
          </a:blip>
          <a:srcRect b="0" l="0" r="0" t="0"/>
          <a:stretch/>
        </p:blipFill>
        <p:spPr>
          <a:xfrm>
            <a:off x="6491683" y="4460020"/>
            <a:ext cx="2023664" cy="475231"/>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Slide Breaker - Blue">
  <p:cSld name="1_Slide Breaker - Blue">
    <p:bg>
      <p:bgPr>
        <a:gradFill>
          <a:gsLst>
            <a:gs pos="0">
              <a:srgbClr val="1A5F8C"/>
            </a:gs>
            <a:gs pos="78000">
              <a:srgbClr val="062A41"/>
            </a:gs>
            <a:gs pos="100000">
              <a:srgbClr val="062A41"/>
            </a:gs>
          </a:gsLst>
          <a:lin ang="4200000" scaled="0"/>
        </a:gradFill>
      </p:bgPr>
    </p:bg>
    <p:spTree>
      <p:nvGrpSpPr>
        <p:cNvPr id="60" name="Shape 60"/>
        <p:cNvGrpSpPr/>
        <p:nvPr/>
      </p:nvGrpSpPr>
      <p:grpSpPr>
        <a:xfrm>
          <a:off x="0" y="0"/>
          <a:ext cx="0" cy="0"/>
          <a:chOff x="0" y="0"/>
          <a:chExt cx="0" cy="0"/>
        </a:xfrm>
      </p:grpSpPr>
      <p:sp>
        <p:nvSpPr>
          <p:cNvPr id="61" name="Google Shape;61;p11"/>
          <p:cNvSpPr/>
          <p:nvPr/>
        </p:nvSpPr>
        <p:spPr>
          <a:xfrm>
            <a:off x="0" y="0"/>
            <a:ext cx="4042200" cy="5143500"/>
          </a:xfrm>
          <a:prstGeom prst="rect">
            <a:avLst/>
          </a:prstGeom>
          <a:solidFill>
            <a:srgbClr val="D0CECE"/>
          </a:solidFill>
          <a:ln>
            <a:noFill/>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b="0" i="0" sz="1400" u="none" cap="none" strike="noStrike">
              <a:solidFill>
                <a:schemeClr val="lt1"/>
              </a:solidFill>
              <a:latin typeface="Calibri"/>
              <a:ea typeface="Calibri"/>
              <a:cs typeface="Calibri"/>
              <a:sym typeface="Calibri"/>
            </a:endParaRPr>
          </a:p>
        </p:txBody>
      </p:sp>
      <p:pic>
        <p:nvPicPr>
          <p:cNvPr id="62" name="Google Shape;62;p11"/>
          <p:cNvPicPr preferRelativeResize="0"/>
          <p:nvPr/>
        </p:nvPicPr>
        <p:blipFill rotWithShape="1">
          <a:blip r:embed="rId2">
            <a:alphaModFix/>
          </a:blip>
          <a:srcRect b="0" l="0" r="0" t="0"/>
          <a:stretch/>
        </p:blipFill>
        <p:spPr>
          <a:xfrm>
            <a:off x="7217889" y="4693880"/>
            <a:ext cx="1297461" cy="304691"/>
          </a:xfrm>
          <a:prstGeom prst="rect">
            <a:avLst/>
          </a:prstGeom>
          <a:noFill/>
          <a:ln>
            <a:noFill/>
          </a:ln>
        </p:spPr>
      </p:pic>
      <p:sp>
        <p:nvSpPr>
          <p:cNvPr id="63" name="Google Shape;63;p11"/>
          <p:cNvSpPr txBox="1"/>
          <p:nvPr>
            <p:ph type="ctrTitle"/>
          </p:nvPr>
        </p:nvSpPr>
        <p:spPr>
          <a:xfrm>
            <a:off x="4572000" y="2390345"/>
            <a:ext cx="3801600" cy="362700"/>
          </a:xfrm>
          <a:prstGeom prst="rect">
            <a:avLst/>
          </a:prstGeom>
          <a:noFill/>
          <a:ln>
            <a:noFill/>
          </a:ln>
        </p:spPr>
        <p:txBody>
          <a:bodyPr anchorCtr="0" anchor="b" bIns="34275" lIns="68575" spcFirstLastPara="1" rIns="68575" wrap="square" tIns="34275">
            <a:normAutofit/>
          </a:bodyPr>
          <a:lstStyle>
            <a:lvl1pPr lvl="0" algn="l">
              <a:lnSpc>
                <a:spcPct val="90000"/>
              </a:lnSpc>
              <a:spcBef>
                <a:spcPts val="0"/>
              </a:spcBef>
              <a:spcAft>
                <a:spcPts val="0"/>
              </a:spcAft>
              <a:buClr>
                <a:schemeClr val="lt1"/>
              </a:buClr>
              <a:buSzPts val="1800"/>
              <a:buFont typeface="Helvetica Neue"/>
              <a:buNone/>
              <a:defRPr b="1" i="0" sz="1800">
                <a:solidFill>
                  <a:schemeClr val="lt1"/>
                </a:solidFill>
                <a:latin typeface="Helvetica Neue"/>
                <a:ea typeface="Helvetica Neue"/>
                <a:cs typeface="Helvetica Neue"/>
                <a:sym typeface="Helvetica Neu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pic>
        <p:nvPicPr>
          <p:cNvPr id="64" name="Google Shape;64;p11"/>
          <p:cNvPicPr preferRelativeResize="0"/>
          <p:nvPr/>
        </p:nvPicPr>
        <p:blipFill rotWithShape="1">
          <a:blip r:embed="rId3">
            <a:alphaModFix amt="20000"/>
          </a:blip>
          <a:srcRect b="0" l="0" r="0" t="0"/>
          <a:stretch/>
        </p:blipFill>
        <p:spPr>
          <a:xfrm rot="941602">
            <a:off x="86299" y="3155822"/>
            <a:ext cx="1683828" cy="1929925"/>
          </a:xfrm>
          <a:prstGeom prst="rect">
            <a:avLst/>
          </a:prstGeom>
          <a:noFill/>
          <a:ln>
            <a:noFill/>
          </a:ln>
        </p:spPr>
      </p:pic>
      <p:sp>
        <p:nvSpPr>
          <p:cNvPr id="65" name="Google Shape;65;p11"/>
          <p:cNvSpPr txBox="1"/>
          <p:nvPr/>
        </p:nvSpPr>
        <p:spPr>
          <a:xfrm>
            <a:off x="1241210" y="1637072"/>
            <a:ext cx="1559700" cy="284700"/>
          </a:xfrm>
          <a:prstGeom prst="rect">
            <a:avLst/>
          </a:prstGeom>
          <a:noFill/>
          <a:ln>
            <a:noFill/>
          </a:ln>
        </p:spPr>
        <p:txBody>
          <a:bodyPr anchorCtr="0" anchor="t" bIns="34275" lIns="68575" spcFirstLastPara="1" rIns="68575" wrap="square" tIns="34275">
            <a:spAutoFit/>
          </a:bodyPr>
          <a:lstStyle/>
          <a:p>
            <a:pPr indent="0" lvl="0" marL="0" marR="0" rtl="0" algn="ctr">
              <a:spcBef>
                <a:spcPts val="0"/>
              </a:spcBef>
              <a:spcAft>
                <a:spcPts val="0"/>
              </a:spcAft>
              <a:buNone/>
            </a:pPr>
            <a:r>
              <a:rPr b="0" i="0" lang="en" sz="1400" u="none" cap="none" strike="noStrike">
                <a:solidFill>
                  <a:srgbClr val="FF0071"/>
                </a:solidFill>
                <a:latin typeface="Calibri"/>
                <a:ea typeface="Calibri"/>
                <a:cs typeface="Calibri"/>
                <a:sym typeface="Calibri"/>
              </a:rPr>
              <a:t>Add Image Here</a:t>
            </a:r>
            <a:endParaRPr sz="1100"/>
          </a:p>
        </p:txBody>
      </p:sp>
      <p:sp>
        <p:nvSpPr>
          <p:cNvPr id="66" name="Google Shape;66;p11"/>
          <p:cNvSpPr txBox="1"/>
          <p:nvPr>
            <p:ph idx="1" type="subTitle"/>
          </p:nvPr>
        </p:nvSpPr>
        <p:spPr>
          <a:xfrm>
            <a:off x="4572000" y="2871087"/>
            <a:ext cx="3801600" cy="429300"/>
          </a:xfrm>
          <a:prstGeom prst="rect">
            <a:avLst/>
          </a:prstGeom>
          <a:noFill/>
          <a:ln>
            <a:noFill/>
          </a:ln>
        </p:spPr>
        <p:txBody>
          <a:bodyPr anchorCtr="0" anchor="t" bIns="34275" lIns="68575" spcFirstLastPara="1" rIns="68575" wrap="square" tIns="34275">
            <a:normAutofit/>
          </a:bodyPr>
          <a:lstStyle>
            <a:lvl1pPr lvl="0" algn="l">
              <a:lnSpc>
                <a:spcPct val="90000"/>
              </a:lnSpc>
              <a:spcBef>
                <a:spcPts val="800"/>
              </a:spcBef>
              <a:spcAft>
                <a:spcPts val="0"/>
              </a:spcAft>
              <a:buClr>
                <a:schemeClr val="lt1"/>
              </a:buClr>
              <a:buSzPts val="1500"/>
              <a:buNone/>
              <a:defRPr sz="1500">
                <a:solidFill>
                  <a:schemeClr val="lt1"/>
                </a:solidFill>
                <a:latin typeface="Libre Baskerville"/>
                <a:ea typeface="Libre Baskerville"/>
                <a:cs typeface="Libre Baskerville"/>
                <a:sym typeface="Libre Baskerville"/>
              </a:defRPr>
            </a:lvl1pPr>
            <a:lvl2pPr lvl="1" algn="ctr">
              <a:lnSpc>
                <a:spcPct val="90000"/>
              </a:lnSpc>
              <a:spcBef>
                <a:spcPts val="400"/>
              </a:spcBef>
              <a:spcAft>
                <a:spcPts val="0"/>
              </a:spcAft>
              <a:buClr>
                <a:schemeClr val="dk1"/>
              </a:buClr>
              <a:buSzPts val="1500"/>
              <a:buNone/>
              <a:defRPr sz="1500"/>
            </a:lvl2pPr>
            <a:lvl3pPr lvl="2" algn="ctr">
              <a:lnSpc>
                <a:spcPct val="90000"/>
              </a:lnSpc>
              <a:spcBef>
                <a:spcPts val="400"/>
              </a:spcBef>
              <a:spcAft>
                <a:spcPts val="0"/>
              </a:spcAft>
              <a:buClr>
                <a:schemeClr val="dk1"/>
              </a:buClr>
              <a:buSzPts val="1400"/>
              <a:buNone/>
              <a:defRPr sz="1400"/>
            </a:lvl3pPr>
            <a:lvl4pPr lvl="3" algn="ctr">
              <a:lnSpc>
                <a:spcPct val="90000"/>
              </a:lnSpc>
              <a:spcBef>
                <a:spcPts val="400"/>
              </a:spcBef>
              <a:spcAft>
                <a:spcPts val="0"/>
              </a:spcAft>
              <a:buClr>
                <a:schemeClr val="dk1"/>
              </a:buClr>
              <a:buSzPts val="1200"/>
              <a:buNone/>
              <a:defRPr sz="1200"/>
            </a:lvl4pPr>
            <a:lvl5pPr lvl="4" algn="ctr">
              <a:lnSpc>
                <a:spcPct val="90000"/>
              </a:lnSpc>
              <a:spcBef>
                <a:spcPts val="400"/>
              </a:spcBef>
              <a:spcAft>
                <a:spcPts val="0"/>
              </a:spcAft>
              <a:buClr>
                <a:schemeClr val="dk1"/>
              </a:buClr>
              <a:buSzPts val="1200"/>
              <a:buNone/>
              <a:defRPr sz="1200"/>
            </a:lvl5pPr>
            <a:lvl6pPr lvl="5" algn="ctr">
              <a:lnSpc>
                <a:spcPct val="90000"/>
              </a:lnSpc>
              <a:spcBef>
                <a:spcPts val="400"/>
              </a:spcBef>
              <a:spcAft>
                <a:spcPts val="0"/>
              </a:spcAft>
              <a:buClr>
                <a:schemeClr val="dk1"/>
              </a:buClr>
              <a:buSzPts val="1200"/>
              <a:buNone/>
              <a:defRPr sz="1200"/>
            </a:lvl6pPr>
            <a:lvl7pPr lvl="6" algn="ctr">
              <a:lnSpc>
                <a:spcPct val="90000"/>
              </a:lnSpc>
              <a:spcBef>
                <a:spcPts val="400"/>
              </a:spcBef>
              <a:spcAft>
                <a:spcPts val="0"/>
              </a:spcAft>
              <a:buClr>
                <a:schemeClr val="dk1"/>
              </a:buClr>
              <a:buSzPts val="1200"/>
              <a:buNone/>
              <a:defRPr sz="1200"/>
            </a:lvl7pPr>
            <a:lvl8pPr lvl="7" algn="ctr">
              <a:lnSpc>
                <a:spcPct val="90000"/>
              </a:lnSpc>
              <a:spcBef>
                <a:spcPts val="400"/>
              </a:spcBef>
              <a:spcAft>
                <a:spcPts val="0"/>
              </a:spcAft>
              <a:buClr>
                <a:schemeClr val="dk1"/>
              </a:buClr>
              <a:buSzPts val="1200"/>
              <a:buNone/>
              <a:defRPr sz="1200"/>
            </a:lvl8pPr>
            <a:lvl9pPr lvl="8" algn="ctr">
              <a:lnSpc>
                <a:spcPct val="90000"/>
              </a:lnSpc>
              <a:spcBef>
                <a:spcPts val="400"/>
              </a:spcBef>
              <a:spcAft>
                <a:spcPts val="0"/>
              </a:spcAft>
              <a:buClr>
                <a:schemeClr val="dk1"/>
              </a:buClr>
              <a:buSzPts val="1200"/>
              <a:buNone/>
              <a:defRPr sz="1200"/>
            </a:lvl9pPr>
          </a:lstStyl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Slide Breaker - Orange">
  <p:cSld name="2_Slide Breaker - Orange">
    <p:bg>
      <p:bgPr>
        <a:gradFill>
          <a:gsLst>
            <a:gs pos="0">
              <a:srgbClr val="DA4E1F"/>
            </a:gs>
            <a:gs pos="78000">
              <a:srgbClr val="6E2A1D"/>
            </a:gs>
            <a:gs pos="100000">
              <a:srgbClr val="6E2A1D"/>
            </a:gs>
          </a:gsLst>
          <a:lin ang="4200000" scaled="0"/>
        </a:gradFill>
      </p:bgPr>
    </p:bg>
    <p:spTree>
      <p:nvGrpSpPr>
        <p:cNvPr id="67" name="Shape 67"/>
        <p:cNvGrpSpPr/>
        <p:nvPr/>
      </p:nvGrpSpPr>
      <p:grpSpPr>
        <a:xfrm>
          <a:off x="0" y="0"/>
          <a:ext cx="0" cy="0"/>
          <a:chOff x="0" y="0"/>
          <a:chExt cx="0" cy="0"/>
        </a:xfrm>
      </p:grpSpPr>
      <p:sp>
        <p:nvSpPr>
          <p:cNvPr id="68" name="Google Shape;68;p12"/>
          <p:cNvSpPr/>
          <p:nvPr/>
        </p:nvSpPr>
        <p:spPr>
          <a:xfrm>
            <a:off x="0" y="0"/>
            <a:ext cx="4042200" cy="5143500"/>
          </a:xfrm>
          <a:prstGeom prst="rect">
            <a:avLst/>
          </a:prstGeom>
          <a:solidFill>
            <a:srgbClr val="D0CECE"/>
          </a:solidFill>
          <a:ln>
            <a:noFill/>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b="0" i="0" sz="1400" u="none" cap="none" strike="noStrike">
              <a:solidFill>
                <a:schemeClr val="lt1"/>
              </a:solidFill>
              <a:latin typeface="Calibri"/>
              <a:ea typeface="Calibri"/>
              <a:cs typeface="Calibri"/>
              <a:sym typeface="Calibri"/>
            </a:endParaRPr>
          </a:p>
        </p:txBody>
      </p:sp>
      <p:pic>
        <p:nvPicPr>
          <p:cNvPr id="69" name="Google Shape;69;p12"/>
          <p:cNvPicPr preferRelativeResize="0"/>
          <p:nvPr/>
        </p:nvPicPr>
        <p:blipFill rotWithShape="1">
          <a:blip r:embed="rId2">
            <a:alphaModFix/>
          </a:blip>
          <a:srcRect b="0" l="0" r="0" t="0"/>
          <a:stretch/>
        </p:blipFill>
        <p:spPr>
          <a:xfrm>
            <a:off x="7217889" y="4693880"/>
            <a:ext cx="1297461" cy="304691"/>
          </a:xfrm>
          <a:prstGeom prst="rect">
            <a:avLst/>
          </a:prstGeom>
          <a:noFill/>
          <a:ln>
            <a:noFill/>
          </a:ln>
        </p:spPr>
      </p:pic>
      <p:sp>
        <p:nvSpPr>
          <p:cNvPr id="70" name="Google Shape;70;p12"/>
          <p:cNvSpPr txBox="1"/>
          <p:nvPr>
            <p:ph type="ctrTitle"/>
          </p:nvPr>
        </p:nvSpPr>
        <p:spPr>
          <a:xfrm>
            <a:off x="4572000" y="2390345"/>
            <a:ext cx="3801600" cy="362700"/>
          </a:xfrm>
          <a:prstGeom prst="rect">
            <a:avLst/>
          </a:prstGeom>
          <a:noFill/>
          <a:ln>
            <a:noFill/>
          </a:ln>
        </p:spPr>
        <p:txBody>
          <a:bodyPr anchorCtr="0" anchor="b" bIns="34275" lIns="68575" spcFirstLastPara="1" rIns="68575" wrap="square" tIns="34275">
            <a:normAutofit/>
          </a:bodyPr>
          <a:lstStyle>
            <a:lvl1pPr lvl="0" algn="l">
              <a:lnSpc>
                <a:spcPct val="90000"/>
              </a:lnSpc>
              <a:spcBef>
                <a:spcPts val="0"/>
              </a:spcBef>
              <a:spcAft>
                <a:spcPts val="0"/>
              </a:spcAft>
              <a:buClr>
                <a:schemeClr val="lt1"/>
              </a:buClr>
              <a:buSzPts val="1800"/>
              <a:buFont typeface="Helvetica Neue"/>
              <a:buNone/>
              <a:defRPr b="1" i="0" sz="1800">
                <a:solidFill>
                  <a:schemeClr val="lt1"/>
                </a:solidFill>
                <a:latin typeface="Helvetica Neue"/>
                <a:ea typeface="Helvetica Neue"/>
                <a:cs typeface="Helvetica Neue"/>
                <a:sym typeface="Helvetica Neu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pic>
        <p:nvPicPr>
          <p:cNvPr id="71" name="Google Shape;71;p12"/>
          <p:cNvPicPr preferRelativeResize="0"/>
          <p:nvPr/>
        </p:nvPicPr>
        <p:blipFill rotWithShape="1">
          <a:blip r:embed="rId3">
            <a:alphaModFix amt="20000"/>
          </a:blip>
          <a:srcRect b="0" l="0" r="0" t="0"/>
          <a:stretch/>
        </p:blipFill>
        <p:spPr>
          <a:xfrm rot="941602">
            <a:off x="86299" y="3155822"/>
            <a:ext cx="1683828" cy="1929925"/>
          </a:xfrm>
          <a:prstGeom prst="rect">
            <a:avLst/>
          </a:prstGeom>
          <a:noFill/>
          <a:ln>
            <a:noFill/>
          </a:ln>
        </p:spPr>
      </p:pic>
      <p:sp>
        <p:nvSpPr>
          <p:cNvPr id="72" name="Google Shape;72;p12"/>
          <p:cNvSpPr txBox="1"/>
          <p:nvPr/>
        </p:nvSpPr>
        <p:spPr>
          <a:xfrm>
            <a:off x="1241210" y="1637072"/>
            <a:ext cx="1559700" cy="284700"/>
          </a:xfrm>
          <a:prstGeom prst="rect">
            <a:avLst/>
          </a:prstGeom>
          <a:noFill/>
          <a:ln>
            <a:noFill/>
          </a:ln>
        </p:spPr>
        <p:txBody>
          <a:bodyPr anchorCtr="0" anchor="t" bIns="34275" lIns="68575" spcFirstLastPara="1" rIns="68575" wrap="square" tIns="34275">
            <a:spAutoFit/>
          </a:bodyPr>
          <a:lstStyle/>
          <a:p>
            <a:pPr indent="0" lvl="0" marL="0" marR="0" rtl="0" algn="ctr">
              <a:spcBef>
                <a:spcPts val="0"/>
              </a:spcBef>
              <a:spcAft>
                <a:spcPts val="0"/>
              </a:spcAft>
              <a:buNone/>
            </a:pPr>
            <a:r>
              <a:rPr b="0" i="0" lang="en" sz="1400" u="none" cap="none" strike="noStrike">
                <a:solidFill>
                  <a:srgbClr val="FF0071"/>
                </a:solidFill>
                <a:latin typeface="Calibri"/>
                <a:ea typeface="Calibri"/>
                <a:cs typeface="Calibri"/>
                <a:sym typeface="Calibri"/>
              </a:rPr>
              <a:t>Add Image Here</a:t>
            </a:r>
            <a:endParaRPr sz="1100"/>
          </a:p>
        </p:txBody>
      </p:sp>
      <p:sp>
        <p:nvSpPr>
          <p:cNvPr id="73" name="Google Shape;73;p12"/>
          <p:cNvSpPr txBox="1"/>
          <p:nvPr>
            <p:ph idx="1" type="subTitle"/>
          </p:nvPr>
        </p:nvSpPr>
        <p:spPr>
          <a:xfrm>
            <a:off x="4572000" y="2871087"/>
            <a:ext cx="3801600" cy="429300"/>
          </a:xfrm>
          <a:prstGeom prst="rect">
            <a:avLst/>
          </a:prstGeom>
          <a:noFill/>
          <a:ln>
            <a:noFill/>
          </a:ln>
        </p:spPr>
        <p:txBody>
          <a:bodyPr anchorCtr="0" anchor="t" bIns="34275" lIns="68575" spcFirstLastPara="1" rIns="68575" wrap="square" tIns="34275">
            <a:normAutofit/>
          </a:bodyPr>
          <a:lstStyle>
            <a:lvl1pPr lvl="0" algn="l">
              <a:lnSpc>
                <a:spcPct val="90000"/>
              </a:lnSpc>
              <a:spcBef>
                <a:spcPts val="800"/>
              </a:spcBef>
              <a:spcAft>
                <a:spcPts val="0"/>
              </a:spcAft>
              <a:buClr>
                <a:schemeClr val="lt1"/>
              </a:buClr>
              <a:buSzPts val="1500"/>
              <a:buNone/>
              <a:defRPr sz="1500">
                <a:solidFill>
                  <a:schemeClr val="lt1"/>
                </a:solidFill>
                <a:latin typeface="Libre Baskerville"/>
                <a:ea typeface="Libre Baskerville"/>
                <a:cs typeface="Libre Baskerville"/>
                <a:sym typeface="Libre Baskerville"/>
              </a:defRPr>
            </a:lvl1pPr>
            <a:lvl2pPr lvl="1" algn="ctr">
              <a:lnSpc>
                <a:spcPct val="90000"/>
              </a:lnSpc>
              <a:spcBef>
                <a:spcPts val="400"/>
              </a:spcBef>
              <a:spcAft>
                <a:spcPts val="0"/>
              </a:spcAft>
              <a:buClr>
                <a:schemeClr val="dk1"/>
              </a:buClr>
              <a:buSzPts val="1500"/>
              <a:buNone/>
              <a:defRPr sz="1500"/>
            </a:lvl2pPr>
            <a:lvl3pPr lvl="2" algn="ctr">
              <a:lnSpc>
                <a:spcPct val="90000"/>
              </a:lnSpc>
              <a:spcBef>
                <a:spcPts val="400"/>
              </a:spcBef>
              <a:spcAft>
                <a:spcPts val="0"/>
              </a:spcAft>
              <a:buClr>
                <a:schemeClr val="dk1"/>
              </a:buClr>
              <a:buSzPts val="1400"/>
              <a:buNone/>
              <a:defRPr sz="1400"/>
            </a:lvl3pPr>
            <a:lvl4pPr lvl="3" algn="ctr">
              <a:lnSpc>
                <a:spcPct val="90000"/>
              </a:lnSpc>
              <a:spcBef>
                <a:spcPts val="400"/>
              </a:spcBef>
              <a:spcAft>
                <a:spcPts val="0"/>
              </a:spcAft>
              <a:buClr>
                <a:schemeClr val="dk1"/>
              </a:buClr>
              <a:buSzPts val="1200"/>
              <a:buNone/>
              <a:defRPr sz="1200"/>
            </a:lvl4pPr>
            <a:lvl5pPr lvl="4" algn="ctr">
              <a:lnSpc>
                <a:spcPct val="90000"/>
              </a:lnSpc>
              <a:spcBef>
                <a:spcPts val="400"/>
              </a:spcBef>
              <a:spcAft>
                <a:spcPts val="0"/>
              </a:spcAft>
              <a:buClr>
                <a:schemeClr val="dk1"/>
              </a:buClr>
              <a:buSzPts val="1200"/>
              <a:buNone/>
              <a:defRPr sz="1200"/>
            </a:lvl5pPr>
            <a:lvl6pPr lvl="5" algn="ctr">
              <a:lnSpc>
                <a:spcPct val="90000"/>
              </a:lnSpc>
              <a:spcBef>
                <a:spcPts val="400"/>
              </a:spcBef>
              <a:spcAft>
                <a:spcPts val="0"/>
              </a:spcAft>
              <a:buClr>
                <a:schemeClr val="dk1"/>
              </a:buClr>
              <a:buSzPts val="1200"/>
              <a:buNone/>
              <a:defRPr sz="1200"/>
            </a:lvl6pPr>
            <a:lvl7pPr lvl="6" algn="ctr">
              <a:lnSpc>
                <a:spcPct val="90000"/>
              </a:lnSpc>
              <a:spcBef>
                <a:spcPts val="400"/>
              </a:spcBef>
              <a:spcAft>
                <a:spcPts val="0"/>
              </a:spcAft>
              <a:buClr>
                <a:schemeClr val="dk1"/>
              </a:buClr>
              <a:buSzPts val="1200"/>
              <a:buNone/>
              <a:defRPr sz="1200"/>
            </a:lvl7pPr>
            <a:lvl8pPr lvl="7" algn="ctr">
              <a:lnSpc>
                <a:spcPct val="90000"/>
              </a:lnSpc>
              <a:spcBef>
                <a:spcPts val="400"/>
              </a:spcBef>
              <a:spcAft>
                <a:spcPts val="0"/>
              </a:spcAft>
              <a:buClr>
                <a:schemeClr val="dk1"/>
              </a:buClr>
              <a:buSzPts val="1200"/>
              <a:buNone/>
              <a:defRPr sz="1200"/>
            </a:lvl8pPr>
            <a:lvl9pPr lvl="8" algn="ctr">
              <a:lnSpc>
                <a:spcPct val="90000"/>
              </a:lnSpc>
              <a:spcBef>
                <a:spcPts val="400"/>
              </a:spcBef>
              <a:spcAft>
                <a:spcPts val="0"/>
              </a:spcAft>
              <a:buClr>
                <a:schemeClr val="dk1"/>
              </a:buClr>
              <a:buSzPts val="1200"/>
              <a:buNone/>
              <a:defRPr sz="1200"/>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Slide Breaker - Green">
  <p:cSld name="3_Slide Breaker - Green">
    <p:bg>
      <p:bgPr>
        <a:gradFill>
          <a:gsLst>
            <a:gs pos="0">
              <a:srgbClr val="88BB4A"/>
            </a:gs>
            <a:gs pos="78000">
              <a:srgbClr val="4E662C"/>
            </a:gs>
            <a:gs pos="100000">
              <a:srgbClr val="4E662C"/>
            </a:gs>
          </a:gsLst>
          <a:lin ang="4200000" scaled="0"/>
        </a:gradFill>
      </p:bgPr>
    </p:bg>
    <p:spTree>
      <p:nvGrpSpPr>
        <p:cNvPr id="74" name="Shape 74"/>
        <p:cNvGrpSpPr/>
        <p:nvPr/>
      </p:nvGrpSpPr>
      <p:grpSpPr>
        <a:xfrm>
          <a:off x="0" y="0"/>
          <a:ext cx="0" cy="0"/>
          <a:chOff x="0" y="0"/>
          <a:chExt cx="0" cy="0"/>
        </a:xfrm>
      </p:grpSpPr>
      <p:sp>
        <p:nvSpPr>
          <p:cNvPr id="75" name="Google Shape;75;p13"/>
          <p:cNvSpPr/>
          <p:nvPr/>
        </p:nvSpPr>
        <p:spPr>
          <a:xfrm>
            <a:off x="0" y="0"/>
            <a:ext cx="4042200" cy="5143500"/>
          </a:xfrm>
          <a:prstGeom prst="rect">
            <a:avLst/>
          </a:prstGeom>
          <a:solidFill>
            <a:srgbClr val="D0CECE"/>
          </a:solidFill>
          <a:ln>
            <a:noFill/>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b="0" i="0" sz="1400" u="none" cap="none" strike="noStrike">
              <a:solidFill>
                <a:schemeClr val="lt1"/>
              </a:solidFill>
              <a:latin typeface="Calibri"/>
              <a:ea typeface="Calibri"/>
              <a:cs typeface="Calibri"/>
              <a:sym typeface="Calibri"/>
            </a:endParaRPr>
          </a:p>
        </p:txBody>
      </p:sp>
      <p:pic>
        <p:nvPicPr>
          <p:cNvPr id="76" name="Google Shape;76;p13"/>
          <p:cNvPicPr preferRelativeResize="0"/>
          <p:nvPr/>
        </p:nvPicPr>
        <p:blipFill rotWithShape="1">
          <a:blip r:embed="rId2">
            <a:alphaModFix/>
          </a:blip>
          <a:srcRect b="0" l="0" r="0" t="0"/>
          <a:stretch/>
        </p:blipFill>
        <p:spPr>
          <a:xfrm>
            <a:off x="7217889" y="4693880"/>
            <a:ext cx="1297461" cy="304691"/>
          </a:xfrm>
          <a:prstGeom prst="rect">
            <a:avLst/>
          </a:prstGeom>
          <a:noFill/>
          <a:ln>
            <a:noFill/>
          </a:ln>
        </p:spPr>
      </p:pic>
      <p:sp>
        <p:nvSpPr>
          <p:cNvPr id="77" name="Google Shape;77;p13"/>
          <p:cNvSpPr txBox="1"/>
          <p:nvPr>
            <p:ph type="ctrTitle"/>
          </p:nvPr>
        </p:nvSpPr>
        <p:spPr>
          <a:xfrm>
            <a:off x="4572000" y="2390345"/>
            <a:ext cx="3801600" cy="362700"/>
          </a:xfrm>
          <a:prstGeom prst="rect">
            <a:avLst/>
          </a:prstGeom>
          <a:noFill/>
          <a:ln>
            <a:noFill/>
          </a:ln>
        </p:spPr>
        <p:txBody>
          <a:bodyPr anchorCtr="0" anchor="b" bIns="34275" lIns="68575" spcFirstLastPara="1" rIns="68575" wrap="square" tIns="34275">
            <a:normAutofit/>
          </a:bodyPr>
          <a:lstStyle>
            <a:lvl1pPr lvl="0" algn="l">
              <a:lnSpc>
                <a:spcPct val="90000"/>
              </a:lnSpc>
              <a:spcBef>
                <a:spcPts val="0"/>
              </a:spcBef>
              <a:spcAft>
                <a:spcPts val="0"/>
              </a:spcAft>
              <a:buClr>
                <a:schemeClr val="lt1"/>
              </a:buClr>
              <a:buSzPts val="1800"/>
              <a:buFont typeface="Helvetica Neue"/>
              <a:buNone/>
              <a:defRPr b="1" i="0" sz="1800">
                <a:solidFill>
                  <a:schemeClr val="lt1"/>
                </a:solidFill>
                <a:latin typeface="Helvetica Neue"/>
                <a:ea typeface="Helvetica Neue"/>
                <a:cs typeface="Helvetica Neue"/>
                <a:sym typeface="Helvetica Neu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pic>
        <p:nvPicPr>
          <p:cNvPr id="78" name="Google Shape;78;p13"/>
          <p:cNvPicPr preferRelativeResize="0"/>
          <p:nvPr/>
        </p:nvPicPr>
        <p:blipFill rotWithShape="1">
          <a:blip r:embed="rId3">
            <a:alphaModFix amt="20000"/>
          </a:blip>
          <a:srcRect b="0" l="0" r="0" t="0"/>
          <a:stretch/>
        </p:blipFill>
        <p:spPr>
          <a:xfrm rot="941602">
            <a:off x="86299" y="3155822"/>
            <a:ext cx="1683828" cy="1929925"/>
          </a:xfrm>
          <a:prstGeom prst="rect">
            <a:avLst/>
          </a:prstGeom>
          <a:noFill/>
          <a:ln>
            <a:noFill/>
          </a:ln>
        </p:spPr>
      </p:pic>
      <p:sp>
        <p:nvSpPr>
          <p:cNvPr id="79" name="Google Shape;79;p13"/>
          <p:cNvSpPr txBox="1"/>
          <p:nvPr/>
        </p:nvSpPr>
        <p:spPr>
          <a:xfrm>
            <a:off x="1241210" y="1637072"/>
            <a:ext cx="1559700" cy="284700"/>
          </a:xfrm>
          <a:prstGeom prst="rect">
            <a:avLst/>
          </a:prstGeom>
          <a:noFill/>
          <a:ln>
            <a:noFill/>
          </a:ln>
        </p:spPr>
        <p:txBody>
          <a:bodyPr anchorCtr="0" anchor="t" bIns="34275" lIns="68575" spcFirstLastPara="1" rIns="68575" wrap="square" tIns="34275">
            <a:spAutoFit/>
          </a:bodyPr>
          <a:lstStyle/>
          <a:p>
            <a:pPr indent="0" lvl="0" marL="0" marR="0" rtl="0" algn="ctr">
              <a:spcBef>
                <a:spcPts val="0"/>
              </a:spcBef>
              <a:spcAft>
                <a:spcPts val="0"/>
              </a:spcAft>
              <a:buNone/>
            </a:pPr>
            <a:r>
              <a:rPr b="0" i="0" lang="en" sz="1400" u="none" cap="none" strike="noStrike">
                <a:solidFill>
                  <a:srgbClr val="FF0071"/>
                </a:solidFill>
                <a:latin typeface="Calibri"/>
                <a:ea typeface="Calibri"/>
                <a:cs typeface="Calibri"/>
                <a:sym typeface="Calibri"/>
              </a:rPr>
              <a:t>Add Image Here</a:t>
            </a:r>
            <a:endParaRPr sz="1100"/>
          </a:p>
        </p:txBody>
      </p:sp>
      <p:sp>
        <p:nvSpPr>
          <p:cNvPr id="80" name="Google Shape;80;p13"/>
          <p:cNvSpPr txBox="1"/>
          <p:nvPr>
            <p:ph idx="1" type="subTitle"/>
          </p:nvPr>
        </p:nvSpPr>
        <p:spPr>
          <a:xfrm>
            <a:off x="4572000" y="2871087"/>
            <a:ext cx="3801600" cy="429300"/>
          </a:xfrm>
          <a:prstGeom prst="rect">
            <a:avLst/>
          </a:prstGeom>
          <a:noFill/>
          <a:ln>
            <a:noFill/>
          </a:ln>
        </p:spPr>
        <p:txBody>
          <a:bodyPr anchorCtr="0" anchor="t" bIns="34275" lIns="68575" spcFirstLastPara="1" rIns="68575" wrap="square" tIns="34275">
            <a:normAutofit/>
          </a:bodyPr>
          <a:lstStyle>
            <a:lvl1pPr lvl="0" algn="l">
              <a:lnSpc>
                <a:spcPct val="90000"/>
              </a:lnSpc>
              <a:spcBef>
                <a:spcPts val="800"/>
              </a:spcBef>
              <a:spcAft>
                <a:spcPts val="0"/>
              </a:spcAft>
              <a:buClr>
                <a:schemeClr val="lt1"/>
              </a:buClr>
              <a:buSzPts val="1500"/>
              <a:buNone/>
              <a:defRPr sz="1500">
                <a:solidFill>
                  <a:schemeClr val="lt1"/>
                </a:solidFill>
                <a:latin typeface="Libre Baskerville"/>
                <a:ea typeface="Libre Baskerville"/>
                <a:cs typeface="Libre Baskerville"/>
                <a:sym typeface="Libre Baskerville"/>
              </a:defRPr>
            </a:lvl1pPr>
            <a:lvl2pPr lvl="1" algn="ctr">
              <a:lnSpc>
                <a:spcPct val="90000"/>
              </a:lnSpc>
              <a:spcBef>
                <a:spcPts val="400"/>
              </a:spcBef>
              <a:spcAft>
                <a:spcPts val="0"/>
              </a:spcAft>
              <a:buClr>
                <a:schemeClr val="dk1"/>
              </a:buClr>
              <a:buSzPts val="1500"/>
              <a:buNone/>
              <a:defRPr sz="1500"/>
            </a:lvl2pPr>
            <a:lvl3pPr lvl="2" algn="ctr">
              <a:lnSpc>
                <a:spcPct val="90000"/>
              </a:lnSpc>
              <a:spcBef>
                <a:spcPts val="400"/>
              </a:spcBef>
              <a:spcAft>
                <a:spcPts val="0"/>
              </a:spcAft>
              <a:buClr>
                <a:schemeClr val="dk1"/>
              </a:buClr>
              <a:buSzPts val="1400"/>
              <a:buNone/>
              <a:defRPr sz="1400"/>
            </a:lvl3pPr>
            <a:lvl4pPr lvl="3" algn="ctr">
              <a:lnSpc>
                <a:spcPct val="90000"/>
              </a:lnSpc>
              <a:spcBef>
                <a:spcPts val="400"/>
              </a:spcBef>
              <a:spcAft>
                <a:spcPts val="0"/>
              </a:spcAft>
              <a:buClr>
                <a:schemeClr val="dk1"/>
              </a:buClr>
              <a:buSzPts val="1200"/>
              <a:buNone/>
              <a:defRPr sz="1200"/>
            </a:lvl4pPr>
            <a:lvl5pPr lvl="4" algn="ctr">
              <a:lnSpc>
                <a:spcPct val="90000"/>
              </a:lnSpc>
              <a:spcBef>
                <a:spcPts val="400"/>
              </a:spcBef>
              <a:spcAft>
                <a:spcPts val="0"/>
              </a:spcAft>
              <a:buClr>
                <a:schemeClr val="dk1"/>
              </a:buClr>
              <a:buSzPts val="1200"/>
              <a:buNone/>
              <a:defRPr sz="1200"/>
            </a:lvl5pPr>
            <a:lvl6pPr lvl="5" algn="ctr">
              <a:lnSpc>
                <a:spcPct val="90000"/>
              </a:lnSpc>
              <a:spcBef>
                <a:spcPts val="400"/>
              </a:spcBef>
              <a:spcAft>
                <a:spcPts val="0"/>
              </a:spcAft>
              <a:buClr>
                <a:schemeClr val="dk1"/>
              </a:buClr>
              <a:buSzPts val="1200"/>
              <a:buNone/>
              <a:defRPr sz="1200"/>
            </a:lvl6pPr>
            <a:lvl7pPr lvl="6" algn="ctr">
              <a:lnSpc>
                <a:spcPct val="90000"/>
              </a:lnSpc>
              <a:spcBef>
                <a:spcPts val="400"/>
              </a:spcBef>
              <a:spcAft>
                <a:spcPts val="0"/>
              </a:spcAft>
              <a:buClr>
                <a:schemeClr val="dk1"/>
              </a:buClr>
              <a:buSzPts val="1200"/>
              <a:buNone/>
              <a:defRPr sz="1200"/>
            </a:lvl7pPr>
            <a:lvl8pPr lvl="7" algn="ctr">
              <a:lnSpc>
                <a:spcPct val="90000"/>
              </a:lnSpc>
              <a:spcBef>
                <a:spcPts val="400"/>
              </a:spcBef>
              <a:spcAft>
                <a:spcPts val="0"/>
              </a:spcAft>
              <a:buClr>
                <a:schemeClr val="dk1"/>
              </a:buClr>
              <a:buSzPts val="1200"/>
              <a:buNone/>
              <a:defRPr sz="1200"/>
            </a:lvl8pPr>
            <a:lvl9pPr lvl="8" algn="ctr">
              <a:lnSpc>
                <a:spcPct val="90000"/>
              </a:lnSpc>
              <a:spcBef>
                <a:spcPts val="400"/>
              </a:spcBef>
              <a:spcAft>
                <a:spcPts val="0"/>
              </a:spcAft>
              <a:buClr>
                <a:schemeClr val="dk1"/>
              </a:buClr>
              <a:buSzPts val="1200"/>
              <a:buNone/>
              <a:defRPr sz="1200"/>
            </a:lvl9pPr>
          </a:lstStyl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81" name="Shape 81"/>
        <p:cNvGrpSpPr/>
        <p:nvPr/>
      </p:nvGrpSpPr>
      <p:grpSpPr>
        <a:xfrm>
          <a:off x="0" y="0"/>
          <a:ext cx="0" cy="0"/>
          <a:chOff x="0" y="0"/>
          <a:chExt cx="0" cy="0"/>
        </a:xfrm>
      </p:grpSpPr>
      <p:sp>
        <p:nvSpPr>
          <p:cNvPr id="82" name="Google Shape;82;p14"/>
          <p:cNvSpPr txBox="1"/>
          <p:nvPr>
            <p:ph type="title"/>
          </p:nvPr>
        </p:nvSpPr>
        <p:spPr>
          <a:xfrm>
            <a:off x="628650" y="273844"/>
            <a:ext cx="7886700" cy="504600"/>
          </a:xfrm>
          <a:prstGeom prst="rect">
            <a:avLst/>
          </a:prstGeom>
          <a:noFill/>
          <a:ln>
            <a:noFill/>
          </a:ln>
        </p:spPr>
        <p:txBody>
          <a:bodyPr anchorCtr="0" anchor="ctr" bIns="34275" lIns="68575" spcFirstLastPara="1" rIns="68575" wrap="square" tIns="34275">
            <a:normAutofit/>
          </a:bodyPr>
          <a:lstStyle>
            <a:lvl1pPr lvl="0" algn="l">
              <a:lnSpc>
                <a:spcPct val="90000"/>
              </a:lnSpc>
              <a:spcBef>
                <a:spcPts val="0"/>
              </a:spcBef>
              <a:spcAft>
                <a:spcPts val="0"/>
              </a:spcAft>
              <a:buClr>
                <a:schemeClr val="dk1"/>
              </a:buClr>
              <a:buSzPts val="1800"/>
              <a:buFont typeface="Helvetica Neue"/>
              <a:buNone/>
              <a:defRPr b="0" i="0" sz="1800">
                <a:latin typeface="Helvetica Neue"/>
                <a:ea typeface="Helvetica Neue"/>
                <a:cs typeface="Helvetica Neue"/>
                <a:sym typeface="Helvetica Neu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83" name="Google Shape;83;p14"/>
          <p:cNvSpPr txBox="1"/>
          <p:nvPr>
            <p:ph idx="1" type="body"/>
          </p:nvPr>
        </p:nvSpPr>
        <p:spPr>
          <a:xfrm>
            <a:off x="628650" y="886135"/>
            <a:ext cx="7886700" cy="3746700"/>
          </a:xfrm>
          <a:prstGeom prst="rect">
            <a:avLst/>
          </a:prstGeom>
          <a:noFill/>
          <a:ln>
            <a:noFill/>
          </a:ln>
        </p:spPr>
        <p:txBody>
          <a:bodyPr anchorCtr="0" anchor="t" bIns="34275" lIns="68575" spcFirstLastPara="1" rIns="68575" wrap="square" tIns="34275">
            <a:normAutofit/>
          </a:bodyPr>
          <a:lstStyle>
            <a:lvl1pPr indent="-285750" lvl="0" marL="457200" algn="l">
              <a:lnSpc>
                <a:spcPct val="90000"/>
              </a:lnSpc>
              <a:spcBef>
                <a:spcPts val="800"/>
              </a:spcBef>
              <a:spcAft>
                <a:spcPts val="0"/>
              </a:spcAft>
              <a:buClr>
                <a:schemeClr val="dk1"/>
              </a:buClr>
              <a:buSzPts val="900"/>
              <a:buChar char="•"/>
              <a:defRPr b="0" i="0" sz="900">
                <a:latin typeface="Libre Baskerville"/>
                <a:ea typeface="Libre Baskerville"/>
                <a:cs typeface="Libre Baskerville"/>
                <a:sym typeface="Libre Baskerville"/>
              </a:defRPr>
            </a:lvl1pPr>
            <a:lvl2pPr indent="-285750" lvl="1" marL="914400" algn="l">
              <a:lnSpc>
                <a:spcPct val="90000"/>
              </a:lnSpc>
              <a:spcBef>
                <a:spcPts val="400"/>
              </a:spcBef>
              <a:spcAft>
                <a:spcPts val="0"/>
              </a:spcAft>
              <a:buClr>
                <a:schemeClr val="dk1"/>
              </a:buClr>
              <a:buSzPts val="900"/>
              <a:buChar char="•"/>
              <a:defRPr b="0" i="0" sz="900">
                <a:latin typeface="Libre Baskerville"/>
                <a:ea typeface="Libre Baskerville"/>
                <a:cs typeface="Libre Baskerville"/>
                <a:sym typeface="Libre Baskerville"/>
              </a:defRPr>
            </a:lvl2pPr>
            <a:lvl3pPr indent="-285750" lvl="2" marL="1371600" algn="l">
              <a:lnSpc>
                <a:spcPct val="90000"/>
              </a:lnSpc>
              <a:spcBef>
                <a:spcPts val="400"/>
              </a:spcBef>
              <a:spcAft>
                <a:spcPts val="0"/>
              </a:spcAft>
              <a:buClr>
                <a:schemeClr val="dk1"/>
              </a:buClr>
              <a:buSzPts val="900"/>
              <a:buChar char="•"/>
              <a:defRPr b="0" i="0" sz="900">
                <a:latin typeface="Libre Baskerville"/>
                <a:ea typeface="Libre Baskerville"/>
                <a:cs typeface="Libre Baskerville"/>
                <a:sym typeface="Libre Baskerville"/>
              </a:defRPr>
            </a:lvl3pPr>
            <a:lvl4pPr indent="-285750" lvl="3" marL="1828800" algn="l">
              <a:lnSpc>
                <a:spcPct val="90000"/>
              </a:lnSpc>
              <a:spcBef>
                <a:spcPts val="400"/>
              </a:spcBef>
              <a:spcAft>
                <a:spcPts val="0"/>
              </a:spcAft>
              <a:buClr>
                <a:schemeClr val="dk1"/>
              </a:buClr>
              <a:buSzPts val="900"/>
              <a:buChar char="•"/>
              <a:defRPr b="0" i="0" sz="900">
                <a:latin typeface="Libre Baskerville"/>
                <a:ea typeface="Libre Baskerville"/>
                <a:cs typeface="Libre Baskerville"/>
                <a:sym typeface="Libre Baskerville"/>
              </a:defRPr>
            </a:lvl4pPr>
            <a:lvl5pPr indent="-285750" lvl="4" marL="2286000" algn="l">
              <a:lnSpc>
                <a:spcPct val="90000"/>
              </a:lnSpc>
              <a:spcBef>
                <a:spcPts val="400"/>
              </a:spcBef>
              <a:spcAft>
                <a:spcPts val="0"/>
              </a:spcAft>
              <a:buClr>
                <a:schemeClr val="dk1"/>
              </a:buClr>
              <a:buSzPts val="900"/>
              <a:buChar char="•"/>
              <a:defRPr b="0" i="0" sz="900">
                <a:latin typeface="Libre Baskerville"/>
                <a:ea typeface="Libre Baskerville"/>
                <a:cs typeface="Libre Baskerville"/>
                <a:sym typeface="Libre Baskerville"/>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84" name="Google Shape;84;p14"/>
          <p:cNvSpPr txBox="1"/>
          <p:nvPr>
            <p:ph idx="12" type="sldNum"/>
          </p:nvPr>
        </p:nvSpPr>
        <p:spPr>
          <a:xfrm>
            <a:off x="628650" y="4767263"/>
            <a:ext cx="2057400" cy="273900"/>
          </a:xfrm>
          <a:prstGeom prst="rect">
            <a:avLst/>
          </a:prstGeom>
          <a:noFill/>
          <a:ln>
            <a:noFill/>
          </a:ln>
        </p:spPr>
        <p:txBody>
          <a:bodyPr anchorCtr="0" anchor="ctr" bIns="34275" lIns="68575" spcFirstLastPara="1" rIns="68575" wrap="square" tIns="34275">
            <a:noAutofit/>
          </a:bodyPr>
          <a:lstStyle>
            <a:lvl1pPr indent="0" lvl="0" marL="0" algn="l">
              <a:spcBef>
                <a:spcPts val="0"/>
              </a:spcBef>
              <a:buNone/>
              <a:defRPr b="0" i="0" sz="9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9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9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9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9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9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9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9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9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
              <a:t>‹#›</a:t>
            </a:fld>
            <a:endParaRPr/>
          </a:p>
        </p:txBody>
      </p:sp>
      <p:pic>
        <p:nvPicPr>
          <p:cNvPr id="85" name="Google Shape;85;p14"/>
          <p:cNvPicPr preferRelativeResize="0"/>
          <p:nvPr/>
        </p:nvPicPr>
        <p:blipFill rotWithShape="1">
          <a:blip r:embed="rId2">
            <a:alphaModFix/>
          </a:blip>
          <a:srcRect b="0" l="0" r="0" t="0"/>
          <a:stretch/>
        </p:blipFill>
        <p:spPr>
          <a:xfrm>
            <a:off x="7217891" y="4692360"/>
            <a:ext cx="1297461" cy="304691"/>
          </a:xfrm>
          <a:prstGeom prst="rect">
            <a:avLst/>
          </a:prstGeom>
          <a:noFill/>
          <a:ln>
            <a:noFill/>
          </a:ln>
        </p:spPr>
      </p:pic>
      <p:cxnSp>
        <p:nvCxnSpPr>
          <p:cNvPr id="86" name="Google Shape;86;p14"/>
          <p:cNvCxnSpPr/>
          <p:nvPr/>
        </p:nvCxnSpPr>
        <p:spPr>
          <a:xfrm>
            <a:off x="-38430" y="5122718"/>
            <a:ext cx="9193500" cy="0"/>
          </a:xfrm>
          <a:prstGeom prst="straightConnector1">
            <a:avLst/>
          </a:prstGeom>
          <a:noFill/>
          <a:ln cap="flat" cmpd="sng" w="95250">
            <a:solidFill>
              <a:srgbClr val="DA4E1F"/>
            </a:solidFill>
            <a:prstDash val="solid"/>
            <a:miter lim="800000"/>
            <a:headEnd len="sm" w="sm" type="none"/>
            <a:tailEnd len="sm" w="sm" type="none"/>
          </a:ln>
        </p:spPr>
      </p:cxn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and Content">
  <p:cSld name="1_Title and Content">
    <p:bg>
      <p:bgPr>
        <a:gradFill>
          <a:gsLst>
            <a:gs pos="0">
              <a:srgbClr val="1A5F8C"/>
            </a:gs>
            <a:gs pos="78000">
              <a:srgbClr val="062A41"/>
            </a:gs>
            <a:gs pos="100000">
              <a:srgbClr val="062A41"/>
            </a:gs>
          </a:gsLst>
          <a:lin ang="5400000" scaled="0"/>
        </a:gradFill>
      </p:bgPr>
    </p:bg>
    <p:spTree>
      <p:nvGrpSpPr>
        <p:cNvPr id="87" name="Shape 87"/>
        <p:cNvGrpSpPr/>
        <p:nvPr/>
      </p:nvGrpSpPr>
      <p:grpSpPr>
        <a:xfrm>
          <a:off x="0" y="0"/>
          <a:ext cx="0" cy="0"/>
          <a:chOff x="0" y="0"/>
          <a:chExt cx="0" cy="0"/>
        </a:xfrm>
      </p:grpSpPr>
      <p:sp>
        <p:nvSpPr>
          <p:cNvPr id="88" name="Google Shape;88;p15"/>
          <p:cNvSpPr txBox="1"/>
          <p:nvPr>
            <p:ph type="title"/>
          </p:nvPr>
        </p:nvSpPr>
        <p:spPr>
          <a:xfrm>
            <a:off x="628650" y="273844"/>
            <a:ext cx="7886700" cy="504600"/>
          </a:xfrm>
          <a:prstGeom prst="rect">
            <a:avLst/>
          </a:prstGeom>
          <a:noFill/>
          <a:ln>
            <a:noFill/>
          </a:ln>
        </p:spPr>
        <p:txBody>
          <a:bodyPr anchorCtr="0" anchor="ctr" bIns="34275" lIns="68575" spcFirstLastPara="1" rIns="68575" wrap="square" tIns="34275">
            <a:normAutofit/>
          </a:bodyPr>
          <a:lstStyle>
            <a:lvl1pPr lvl="0" algn="l">
              <a:lnSpc>
                <a:spcPct val="90000"/>
              </a:lnSpc>
              <a:spcBef>
                <a:spcPts val="0"/>
              </a:spcBef>
              <a:spcAft>
                <a:spcPts val="0"/>
              </a:spcAft>
              <a:buClr>
                <a:schemeClr val="lt1"/>
              </a:buClr>
              <a:buSzPts val="1800"/>
              <a:buFont typeface="Helvetica Neue"/>
              <a:buNone/>
              <a:defRPr b="0" i="0" sz="1800">
                <a:solidFill>
                  <a:schemeClr val="lt1"/>
                </a:solidFill>
                <a:latin typeface="Helvetica Neue"/>
                <a:ea typeface="Helvetica Neue"/>
                <a:cs typeface="Helvetica Neue"/>
                <a:sym typeface="Helvetica Neu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89" name="Google Shape;89;p15"/>
          <p:cNvSpPr txBox="1"/>
          <p:nvPr>
            <p:ph idx="1" type="body"/>
          </p:nvPr>
        </p:nvSpPr>
        <p:spPr>
          <a:xfrm>
            <a:off x="628650" y="886135"/>
            <a:ext cx="7886700" cy="3746700"/>
          </a:xfrm>
          <a:prstGeom prst="rect">
            <a:avLst/>
          </a:prstGeom>
          <a:noFill/>
          <a:ln>
            <a:noFill/>
          </a:ln>
        </p:spPr>
        <p:txBody>
          <a:bodyPr anchorCtr="0" anchor="t" bIns="34275" lIns="68575" spcFirstLastPara="1" rIns="68575" wrap="square" tIns="34275">
            <a:normAutofit/>
          </a:bodyPr>
          <a:lstStyle>
            <a:lvl1pPr indent="-285750" lvl="0" marL="457200" algn="l">
              <a:lnSpc>
                <a:spcPct val="90000"/>
              </a:lnSpc>
              <a:spcBef>
                <a:spcPts val="800"/>
              </a:spcBef>
              <a:spcAft>
                <a:spcPts val="0"/>
              </a:spcAft>
              <a:buClr>
                <a:schemeClr val="lt1"/>
              </a:buClr>
              <a:buSzPts val="900"/>
              <a:buChar char="•"/>
              <a:defRPr b="0" i="0" sz="900">
                <a:solidFill>
                  <a:schemeClr val="lt1"/>
                </a:solidFill>
                <a:latin typeface="Libre Baskerville"/>
                <a:ea typeface="Libre Baskerville"/>
                <a:cs typeface="Libre Baskerville"/>
                <a:sym typeface="Libre Baskerville"/>
              </a:defRPr>
            </a:lvl1pPr>
            <a:lvl2pPr indent="-285750" lvl="1" marL="914400" algn="l">
              <a:lnSpc>
                <a:spcPct val="90000"/>
              </a:lnSpc>
              <a:spcBef>
                <a:spcPts val="400"/>
              </a:spcBef>
              <a:spcAft>
                <a:spcPts val="0"/>
              </a:spcAft>
              <a:buClr>
                <a:schemeClr val="lt1"/>
              </a:buClr>
              <a:buSzPts val="900"/>
              <a:buChar char="•"/>
              <a:defRPr b="0" i="0" sz="900">
                <a:solidFill>
                  <a:schemeClr val="lt1"/>
                </a:solidFill>
                <a:latin typeface="Libre Baskerville"/>
                <a:ea typeface="Libre Baskerville"/>
                <a:cs typeface="Libre Baskerville"/>
                <a:sym typeface="Libre Baskerville"/>
              </a:defRPr>
            </a:lvl2pPr>
            <a:lvl3pPr indent="-285750" lvl="2" marL="1371600" algn="l">
              <a:lnSpc>
                <a:spcPct val="90000"/>
              </a:lnSpc>
              <a:spcBef>
                <a:spcPts val="400"/>
              </a:spcBef>
              <a:spcAft>
                <a:spcPts val="0"/>
              </a:spcAft>
              <a:buClr>
                <a:schemeClr val="lt1"/>
              </a:buClr>
              <a:buSzPts val="900"/>
              <a:buChar char="•"/>
              <a:defRPr b="0" i="0" sz="900">
                <a:solidFill>
                  <a:schemeClr val="lt1"/>
                </a:solidFill>
                <a:latin typeface="Libre Baskerville"/>
                <a:ea typeface="Libre Baskerville"/>
                <a:cs typeface="Libre Baskerville"/>
                <a:sym typeface="Libre Baskerville"/>
              </a:defRPr>
            </a:lvl3pPr>
            <a:lvl4pPr indent="-285750" lvl="3" marL="1828800" algn="l">
              <a:lnSpc>
                <a:spcPct val="90000"/>
              </a:lnSpc>
              <a:spcBef>
                <a:spcPts val="400"/>
              </a:spcBef>
              <a:spcAft>
                <a:spcPts val="0"/>
              </a:spcAft>
              <a:buClr>
                <a:schemeClr val="lt1"/>
              </a:buClr>
              <a:buSzPts val="900"/>
              <a:buChar char="•"/>
              <a:defRPr b="0" i="0" sz="900">
                <a:solidFill>
                  <a:schemeClr val="lt1"/>
                </a:solidFill>
                <a:latin typeface="Libre Baskerville"/>
                <a:ea typeface="Libre Baskerville"/>
                <a:cs typeface="Libre Baskerville"/>
                <a:sym typeface="Libre Baskerville"/>
              </a:defRPr>
            </a:lvl4pPr>
            <a:lvl5pPr indent="-285750" lvl="4" marL="2286000" algn="l">
              <a:lnSpc>
                <a:spcPct val="90000"/>
              </a:lnSpc>
              <a:spcBef>
                <a:spcPts val="400"/>
              </a:spcBef>
              <a:spcAft>
                <a:spcPts val="0"/>
              </a:spcAft>
              <a:buClr>
                <a:schemeClr val="lt1"/>
              </a:buClr>
              <a:buSzPts val="900"/>
              <a:buChar char="•"/>
              <a:defRPr b="0" i="0" sz="900">
                <a:solidFill>
                  <a:schemeClr val="lt1"/>
                </a:solidFill>
                <a:latin typeface="Libre Baskerville"/>
                <a:ea typeface="Libre Baskerville"/>
                <a:cs typeface="Libre Baskerville"/>
                <a:sym typeface="Libre Baskerville"/>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90" name="Google Shape;90;p15"/>
          <p:cNvSpPr txBox="1"/>
          <p:nvPr>
            <p:ph idx="12" type="sldNum"/>
          </p:nvPr>
        </p:nvSpPr>
        <p:spPr>
          <a:xfrm>
            <a:off x="628650" y="4767263"/>
            <a:ext cx="2057400" cy="273900"/>
          </a:xfrm>
          <a:prstGeom prst="rect">
            <a:avLst/>
          </a:prstGeom>
          <a:noFill/>
          <a:ln>
            <a:noFill/>
          </a:ln>
        </p:spPr>
        <p:txBody>
          <a:bodyPr anchorCtr="0" anchor="ctr" bIns="34275" lIns="68575" spcFirstLastPara="1" rIns="68575" wrap="square" tIns="34275">
            <a:noAutofit/>
          </a:bodyPr>
          <a:lstStyle>
            <a:lvl1pPr indent="0" lvl="0" marL="0" algn="l">
              <a:spcBef>
                <a:spcPts val="0"/>
              </a:spcBef>
              <a:buNone/>
              <a:defRPr b="0" i="0" sz="9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9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9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9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9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9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9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9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9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
              <a:t>‹#›</a:t>
            </a:fld>
            <a:endParaRPr/>
          </a:p>
        </p:txBody>
      </p:sp>
      <p:pic>
        <p:nvPicPr>
          <p:cNvPr id="91" name="Google Shape;91;p15"/>
          <p:cNvPicPr preferRelativeResize="0"/>
          <p:nvPr/>
        </p:nvPicPr>
        <p:blipFill rotWithShape="1">
          <a:blip r:embed="rId2">
            <a:alphaModFix/>
          </a:blip>
          <a:srcRect b="0" l="0" r="0" t="0"/>
          <a:stretch/>
        </p:blipFill>
        <p:spPr>
          <a:xfrm>
            <a:off x="7217889" y="4693880"/>
            <a:ext cx="1297461" cy="304691"/>
          </a:xfrm>
          <a:prstGeom prst="rect">
            <a:avLst/>
          </a:prstGeom>
          <a:noFill/>
          <a:ln>
            <a:noFill/>
          </a:ln>
        </p:spPr>
      </p:pic>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le and Content">
  <p:cSld name="2_Title and Content">
    <p:bg>
      <p:bgPr>
        <a:gradFill>
          <a:gsLst>
            <a:gs pos="0">
              <a:srgbClr val="DA4E1F"/>
            </a:gs>
            <a:gs pos="78000">
              <a:srgbClr val="6E2A1D"/>
            </a:gs>
            <a:gs pos="100000">
              <a:srgbClr val="6E2A1D"/>
            </a:gs>
          </a:gsLst>
          <a:lin ang="5400000" scaled="0"/>
        </a:gradFill>
      </p:bgPr>
    </p:bg>
    <p:spTree>
      <p:nvGrpSpPr>
        <p:cNvPr id="92" name="Shape 92"/>
        <p:cNvGrpSpPr/>
        <p:nvPr/>
      </p:nvGrpSpPr>
      <p:grpSpPr>
        <a:xfrm>
          <a:off x="0" y="0"/>
          <a:ext cx="0" cy="0"/>
          <a:chOff x="0" y="0"/>
          <a:chExt cx="0" cy="0"/>
        </a:xfrm>
      </p:grpSpPr>
      <p:sp>
        <p:nvSpPr>
          <p:cNvPr id="93" name="Google Shape;93;p16"/>
          <p:cNvSpPr txBox="1"/>
          <p:nvPr>
            <p:ph type="title"/>
          </p:nvPr>
        </p:nvSpPr>
        <p:spPr>
          <a:xfrm>
            <a:off x="628650" y="273844"/>
            <a:ext cx="7886700" cy="504600"/>
          </a:xfrm>
          <a:prstGeom prst="rect">
            <a:avLst/>
          </a:prstGeom>
          <a:noFill/>
          <a:ln>
            <a:noFill/>
          </a:ln>
        </p:spPr>
        <p:txBody>
          <a:bodyPr anchorCtr="0" anchor="ctr" bIns="34275" lIns="68575" spcFirstLastPara="1" rIns="68575" wrap="square" tIns="34275">
            <a:normAutofit/>
          </a:bodyPr>
          <a:lstStyle>
            <a:lvl1pPr lvl="0" algn="l">
              <a:lnSpc>
                <a:spcPct val="90000"/>
              </a:lnSpc>
              <a:spcBef>
                <a:spcPts val="0"/>
              </a:spcBef>
              <a:spcAft>
                <a:spcPts val="0"/>
              </a:spcAft>
              <a:buClr>
                <a:schemeClr val="lt1"/>
              </a:buClr>
              <a:buSzPts val="1800"/>
              <a:buFont typeface="Helvetica Neue"/>
              <a:buNone/>
              <a:defRPr b="0" i="0" sz="1800">
                <a:solidFill>
                  <a:schemeClr val="lt1"/>
                </a:solidFill>
                <a:latin typeface="Helvetica Neue"/>
                <a:ea typeface="Helvetica Neue"/>
                <a:cs typeface="Helvetica Neue"/>
                <a:sym typeface="Helvetica Neu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94" name="Google Shape;94;p16"/>
          <p:cNvSpPr txBox="1"/>
          <p:nvPr>
            <p:ph idx="1" type="body"/>
          </p:nvPr>
        </p:nvSpPr>
        <p:spPr>
          <a:xfrm>
            <a:off x="628650" y="886135"/>
            <a:ext cx="7886700" cy="3746700"/>
          </a:xfrm>
          <a:prstGeom prst="rect">
            <a:avLst/>
          </a:prstGeom>
          <a:noFill/>
          <a:ln>
            <a:noFill/>
          </a:ln>
        </p:spPr>
        <p:txBody>
          <a:bodyPr anchorCtr="0" anchor="t" bIns="34275" lIns="68575" spcFirstLastPara="1" rIns="68575" wrap="square" tIns="34275">
            <a:normAutofit/>
          </a:bodyPr>
          <a:lstStyle>
            <a:lvl1pPr indent="-285750" lvl="0" marL="457200" algn="l">
              <a:lnSpc>
                <a:spcPct val="90000"/>
              </a:lnSpc>
              <a:spcBef>
                <a:spcPts val="800"/>
              </a:spcBef>
              <a:spcAft>
                <a:spcPts val="0"/>
              </a:spcAft>
              <a:buClr>
                <a:schemeClr val="lt1"/>
              </a:buClr>
              <a:buSzPts val="900"/>
              <a:buChar char="•"/>
              <a:defRPr b="0" i="0" sz="900">
                <a:solidFill>
                  <a:schemeClr val="lt1"/>
                </a:solidFill>
                <a:latin typeface="Libre Baskerville"/>
                <a:ea typeface="Libre Baskerville"/>
                <a:cs typeface="Libre Baskerville"/>
                <a:sym typeface="Libre Baskerville"/>
              </a:defRPr>
            </a:lvl1pPr>
            <a:lvl2pPr indent="-285750" lvl="1" marL="914400" algn="l">
              <a:lnSpc>
                <a:spcPct val="90000"/>
              </a:lnSpc>
              <a:spcBef>
                <a:spcPts val="400"/>
              </a:spcBef>
              <a:spcAft>
                <a:spcPts val="0"/>
              </a:spcAft>
              <a:buClr>
                <a:schemeClr val="lt1"/>
              </a:buClr>
              <a:buSzPts val="900"/>
              <a:buChar char="•"/>
              <a:defRPr b="0" i="0" sz="900">
                <a:solidFill>
                  <a:schemeClr val="lt1"/>
                </a:solidFill>
                <a:latin typeface="Libre Baskerville"/>
                <a:ea typeface="Libre Baskerville"/>
                <a:cs typeface="Libre Baskerville"/>
                <a:sym typeface="Libre Baskerville"/>
              </a:defRPr>
            </a:lvl2pPr>
            <a:lvl3pPr indent="-285750" lvl="2" marL="1371600" algn="l">
              <a:lnSpc>
                <a:spcPct val="90000"/>
              </a:lnSpc>
              <a:spcBef>
                <a:spcPts val="400"/>
              </a:spcBef>
              <a:spcAft>
                <a:spcPts val="0"/>
              </a:spcAft>
              <a:buClr>
                <a:schemeClr val="lt1"/>
              </a:buClr>
              <a:buSzPts val="900"/>
              <a:buChar char="•"/>
              <a:defRPr b="0" i="0" sz="900">
                <a:solidFill>
                  <a:schemeClr val="lt1"/>
                </a:solidFill>
                <a:latin typeface="Libre Baskerville"/>
                <a:ea typeface="Libre Baskerville"/>
                <a:cs typeface="Libre Baskerville"/>
                <a:sym typeface="Libre Baskerville"/>
              </a:defRPr>
            </a:lvl3pPr>
            <a:lvl4pPr indent="-285750" lvl="3" marL="1828800" algn="l">
              <a:lnSpc>
                <a:spcPct val="90000"/>
              </a:lnSpc>
              <a:spcBef>
                <a:spcPts val="400"/>
              </a:spcBef>
              <a:spcAft>
                <a:spcPts val="0"/>
              </a:spcAft>
              <a:buClr>
                <a:schemeClr val="lt1"/>
              </a:buClr>
              <a:buSzPts val="900"/>
              <a:buChar char="•"/>
              <a:defRPr b="0" i="0" sz="900">
                <a:solidFill>
                  <a:schemeClr val="lt1"/>
                </a:solidFill>
                <a:latin typeface="Libre Baskerville"/>
                <a:ea typeface="Libre Baskerville"/>
                <a:cs typeface="Libre Baskerville"/>
                <a:sym typeface="Libre Baskerville"/>
              </a:defRPr>
            </a:lvl4pPr>
            <a:lvl5pPr indent="-285750" lvl="4" marL="2286000" algn="l">
              <a:lnSpc>
                <a:spcPct val="90000"/>
              </a:lnSpc>
              <a:spcBef>
                <a:spcPts val="400"/>
              </a:spcBef>
              <a:spcAft>
                <a:spcPts val="0"/>
              </a:spcAft>
              <a:buClr>
                <a:schemeClr val="lt1"/>
              </a:buClr>
              <a:buSzPts val="900"/>
              <a:buChar char="•"/>
              <a:defRPr b="0" i="0" sz="900">
                <a:solidFill>
                  <a:schemeClr val="lt1"/>
                </a:solidFill>
                <a:latin typeface="Libre Baskerville"/>
                <a:ea typeface="Libre Baskerville"/>
                <a:cs typeface="Libre Baskerville"/>
                <a:sym typeface="Libre Baskerville"/>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95" name="Google Shape;95;p16"/>
          <p:cNvSpPr txBox="1"/>
          <p:nvPr>
            <p:ph idx="12" type="sldNum"/>
          </p:nvPr>
        </p:nvSpPr>
        <p:spPr>
          <a:xfrm>
            <a:off x="628650" y="4767263"/>
            <a:ext cx="2057400" cy="273900"/>
          </a:xfrm>
          <a:prstGeom prst="rect">
            <a:avLst/>
          </a:prstGeom>
          <a:noFill/>
          <a:ln>
            <a:noFill/>
          </a:ln>
        </p:spPr>
        <p:txBody>
          <a:bodyPr anchorCtr="0" anchor="ctr" bIns="34275" lIns="68575" spcFirstLastPara="1" rIns="68575" wrap="square" tIns="34275">
            <a:noAutofit/>
          </a:bodyPr>
          <a:lstStyle>
            <a:lvl1pPr indent="0" lvl="0" marL="0" algn="l">
              <a:spcBef>
                <a:spcPts val="0"/>
              </a:spcBef>
              <a:buNone/>
              <a:defRPr b="0" i="0" sz="9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9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9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9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9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9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9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9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9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
              <a:t>‹#›</a:t>
            </a:fld>
            <a:endParaRPr/>
          </a:p>
        </p:txBody>
      </p:sp>
      <p:pic>
        <p:nvPicPr>
          <p:cNvPr id="96" name="Google Shape;96;p16"/>
          <p:cNvPicPr preferRelativeResize="0"/>
          <p:nvPr/>
        </p:nvPicPr>
        <p:blipFill rotWithShape="1">
          <a:blip r:embed="rId2">
            <a:alphaModFix/>
          </a:blip>
          <a:srcRect b="0" l="0" r="0" t="0"/>
          <a:stretch/>
        </p:blipFill>
        <p:spPr>
          <a:xfrm>
            <a:off x="7217889" y="4693880"/>
            <a:ext cx="1297461" cy="304691"/>
          </a:xfrm>
          <a:prstGeom prst="rect">
            <a:avLst/>
          </a:prstGeom>
          <a:noFill/>
          <a:ln>
            <a:noFill/>
          </a:ln>
        </p:spPr>
      </p:pic>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Title and Content">
  <p:cSld name="3_Title and Content">
    <p:bg>
      <p:bgPr>
        <a:gradFill>
          <a:gsLst>
            <a:gs pos="0">
              <a:srgbClr val="88BB4A"/>
            </a:gs>
            <a:gs pos="78000">
              <a:srgbClr val="4E662C"/>
            </a:gs>
            <a:gs pos="100000">
              <a:srgbClr val="4E662C"/>
            </a:gs>
          </a:gsLst>
          <a:lin ang="5400000" scaled="0"/>
        </a:gradFill>
      </p:bgPr>
    </p:bg>
    <p:spTree>
      <p:nvGrpSpPr>
        <p:cNvPr id="97" name="Shape 97"/>
        <p:cNvGrpSpPr/>
        <p:nvPr/>
      </p:nvGrpSpPr>
      <p:grpSpPr>
        <a:xfrm>
          <a:off x="0" y="0"/>
          <a:ext cx="0" cy="0"/>
          <a:chOff x="0" y="0"/>
          <a:chExt cx="0" cy="0"/>
        </a:xfrm>
      </p:grpSpPr>
      <p:sp>
        <p:nvSpPr>
          <p:cNvPr id="98" name="Google Shape;98;p17"/>
          <p:cNvSpPr txBox="1"/>
          <p:nvPr>
            <p:ph type="title"/>
          </p:nvPr>
        </p:nvSpPr>
        <p:spPr>
          <a:xfrm>
            <a:off x="628650" y="273844"/>
            <a:ext cx="7886700" cy="504600"/>
          </a:xfrm>
          <a:prstGeom prst="rect">
            <a:avLst/>
          </a:prstGeom>
          <a:noFill/>
          <a:ln>
            <a:noFill/>
          </a:ln>
        </p:spPr>
        <p:txBody>
          <a:bodyPr anchorCtr="0" anchor="ctr" bIns="34275" lIns="68575" spcFirstLastPara="1" rIns="68575" wrap="square" tIns="34275">
            <a:normAutofit/>
          </a:bodyPr>
          <a:lstStyle>
            <a:lvl1pPr lvl="0" algn="l">
              <a:lnSpc>
                <a:spcPct val="90000"/>
              </a:lnSpc>
              <a:spcBef>
                <a:spcPts val="0"/>
              </a:spcBef>
              <a:spcAft>
                <a:spcPts val="0"/>
              </a:spcAft>
              <a:buClr>
                <a:schemeClr val="lt1"/>
              </a:buClr>
              <a:buSzPts val="1800"/>
              <a:buFont typeface="Helvetica Neue"/>
              <a:buNone/>
              <a:defRPr b="0" i="0" sz="1800">
                <a:solidFill>
                  <a:schemeClr val="lt1"/>
                </a:solidFill>
                <a:latin typeface="Helvetica Neue"/>
                <a:ea typeface="Helvetica Neue"/>
                <a:cs typeface="Helvetica Neue"/>
                <a:sym typeface="Helvetica Neu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99" name="Google Shape;99;p17"/>
          <p:cNvSpPr txBox="1"/>
          <p:nvPr>
            <p:ph idx="1" type="body"/>
          </p:nvPr>
        </p:nvSpPr>
        <p:spPr>
          <a:xfrm>
            <a:off x="628650" y="886135"/>
            <a:ext cx="7886700" cy="3746700"/>
          </a:xfrm>
          <a:prstGeom prst="rect">
            <a:avLst/>
          </a:prstGeom>
          <a:noFill/>
          <a:ln>
            <a:noFill/>
          </a:ln>
        </p:spPr>
        <p:txBody>
          <a:bodyPr anchorCtr="0" anchor="t" bIns="34275" lIns="68575" spcFirstLastPara="1" rIns="68575" wrap="square" tIns="34275">
            <a:normAutofit/>
          </a:bodyPr>
          <a:lstStyle>
            <a:lvl1pPr indent="-285750" lvl="0" marL="457200" algn="l">
              <a:lnSpc>
                <a:spcPct val="90000"/>
              </a:lnSpc>
              <a:spcBef>
                <a:spcPts val="800"/>
              </a:spcBef>
              <a:spcAft>
                <a:spcPts val="0"/>
              </a:spcAft>
              <a:buClr>
                <a:schemeClr val="lt1"/>
              </a:buClr>
              <a:buSzPts val="900"/>
              <a:buChar char="•"/>
              <a:defRPr b="0" i="0" sz="900">
                <a:solidFill>
                  <a:schemeClr val="lt1"/>
                </a:solidFill>
                <a:latin typeface="Libre Baskerville"/>
                <a:ea typeface="Libre Baskerville"/>
                <a:cs typeface="Libre Baskerville"/>
                <a:sym typeface="Libre Baskerville"/>
              </a:defRPr>
            </a:lvl1pPr>
            <a:lvl2pPr indent="-285750" lvl="1" marL="914400" algn="l">
              <a:lnSpc>
                <a:spcPct val="90000"/>
              </a:lnSpc>
              <a:spcBef>
                <a:spcPts val="400"/>
              </a:spcBef>
              <a:spcAft>
                <a:spcPts val="0"/>
              </a:spcAft>
              <a:buClr>
                <a:schemeClr val="lt1"/>
              </a:buClr>
              <a:buSzPts val="900"/>
              <a:buChar char="•"/>
              <a:defRPr b="0" i="0" sz="900">
                <a:solidFill>
                  <a:schemeClr val="lt1"/>
                </a:solidFill>
                <a:latin typeface="Libre Baskerville"/>
                <a:ea typeface="Libre Baskerville"/>
                <a:cs typeface="Libre Baskerville"/>
                <a:sym typeface="Libre Baskerville"/>
              </a:defRPr>
            </a:lvl2pPr>
            <a:lvl3pPr indent="-285750" lvl="2" marL="1371600" algn="l">
              <a:lnSpc>
                <a:spcPct val="90000"/>
              </a:lnSpc>
              <a:spcBef>
                <a:spcPts val="400"/>
              </a:spcBef>
              <a:spcAft>
                <a:spcPts val="0"/>
              </a:spcAft>
              <a:buClr>
                <a:schemeClr val="lt1"/>
              </a:buClr>
              <a:buSzPts val="900"/>
              <a:buChar char="•"/>
              <a:defRPr b="0" i="0" sz="900">
                <a:solidFill>
                  <a:schemeClr val="lt1"/>
                </a:solidFill>
                <a:latin typeface="Libre Baskerville"/>
                <a:ea typeface="Libre Baskerville"/>
                <a:cs typeface="Libre Baskerville"/>
                <a:sym typeface="Libre Baskerville"/>
              </a:defRPr>
            </a:lvl3pPr>
            <a:lvl4pPr indent="-285750" lvl="3" marL="1828800" algn="l">
              <a:lnSpc>
                <a:spcPct val="90000"/>
              </a:lnSpc>
              <a:spcBef>
                <a:spcPts val="400"/>
              </a:spcBef>
              <a:spcAft>
                <a:spcPts val="0"/>
              </a:spcAft>
              <a:buClr>
                <a:schemeClr val="lt1"/>
              </a:buClr>
              <a:buSzPts val="900"/>
              <a:buChar char="•"/>
              <a:defRPr b="0" i="0" sz="900">
                <a:solidFill>
                  <a:schemeClr val="lt1"/>
                </a:solidFill>
                <a:latin typeface="Libre Baskerville"/>
                <a:ea typeface="Libre Baskerville"/>
                <a:cs typeface="Libre Baskerville"/>
                <a:sym typeface="Libre Baskerville"/>
              </a:defRPr>
            </a:lvl4pPr>
            <a:lvl5pPr indent="-285750" lvl="4" marL="2286000" algn="l">
              <a:lnSpc>
                <a:spcPct val="90000"/>
              </a:lnSpc>
              <a:spcBef>
                <a:spcPts val="400"/>
              </a:spcBef>
              <a:spcAft>
                <a:spcPts val="0"/>
              </a:spcAft>
              <a:buClr>
                <a:schemeClr val="lt1"/>
              </a:buClr>
              <a:buSzPts val="900"/>
              <a:buChar char="•"/>
              <a:defRPr b="0" i="0" sz="900">
                <a:solidFill>
                  <a:schemeClr val="lt1"/>
                </a:solidFill>
                <a:latin typeface="Libre Baskerville"/>
                <a:ea typeface="Libre Baskerville"/>
                <a:cs typeface="Libre Baskerville"/>
                <a:sym typeface="Libre Baskerville"/>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100" name="Google Shape;100;p17"/>
          <p:cNvSpPr txBox="1"/>
          <p:nvPr>
            <p:ph idx="12" type="sldNum"/>
          </p:nvPr>
        </p:nvSpPr>
        <p:spPr>
          <a:xfrm>
            <a:off x="628650" y="4767263"/>
            <a:ext cx="2057400" cy="273900"/>
          </a:xfrm>
          <a:prstGeom prst="rect">
            <a:avLst/>
          </a:prstGeom>
          <a:noFill/>
          <a:ln>
            <a:noFill/>
          </a:ln>
        </p:spPr>
        <p:txBody>
          <a:bodyPr anchorCtr="0" anchor="ctr" bIns="34275" lIns="68575" spcFirstLastPara="1" rIns="68575" wrap="square" tIns="34275">
            <a:noAutofit/>
          </a:bodyPr>
          <a:lstStyle>
            <a:lvl1pPr indent="0" lvl="0" marL="0" algn="l">
              <a:spcBef>
                <a:spcPts val="0"/>
              </a:spcBef>
              <a:buNone/>
              <a:defRPr b="0" i="0" sz="9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9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9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9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9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9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9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9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9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
              <a:t>‹#›</a:t>
            </a:fld>
            <a:endParaRPr/>
          </a:p>
        </p:txBody>
      </p:sp>
      <p:pic>
        <p:nvPicPr>
          <p:cNvPr id="101" name="Google Shape;101;p17"/>
          <p:cNvPicPr preferRelativeResize="0"/>
          <p:nvPr/>
        </p:nvPicPr>
        <p:blipFill rotWithShape="1">
          <a:blip r:embed="rId2">
            <a:alphaModFix/>
          </a:blip>
          <a:srcRect b="0" l="0" r="0" t="0"/>
          <a:stretch/>
        </p:blipFill>
        <p:spPr>
          <a:xfrm>
            <a:off x="7217889" y="4693880"/>
            <a:ext cx="1297461" cy="304691"/>
          </a:xfrm>
          <a:prstGeom prst="rect">
            <a:avLst/>
          </a:prstGeom>
          <a:noFill/>
          <a:ln>
            <a:noFill/>
          </a:ln>
        </p:spPr>
      </p:pic>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4_Title and Content">
  <p:cSld name="4_Title and Content">
    <p:spTree>
      <p:nvGrpSpPr>
        <p:cNvPr id="102" name="Shape 102"/>
        <p:cNvGrpSpPr/>
        <p:nvPr/>
      </p:nvGrpSpPr>
      <p:grpSpPr>
        <a:xfrm>
          <a:off x="0" y="0"/>
          <a:ext cx="0" cy="0"/>
          <a:chOff x="0" y="0"/>
          <a:chExt cx="0" cy="0"/>
        </a:xfrm>
      </p:grpSpPr>
      <p:sp>
        <p:nvSpPr>
          <p:cNvPr id="103" name="Google Shape;103;p18"/>
          <p:cNvSpPr txBox="1"/>
          <p:nvPr>
            <p:ph type="title"/>
          </p:nvPr>
        </p:nvSpPr>
        <p:spPr>
          <a:xfrm>
            <a:off x="628650" y="273844"/>
            <a:ext cx="7886700" cy="504600"/>
          </a:xfrm>
          <a:prstGeom prst="rect">
            <a:avLst/>
          </a:prstGeom>
          <a:noFill/>
          <a:ln>
            <a:noFill/>
          </a:ln>
        </p:spPr>
        <p:txBody>
          <a:bodyPr anchorCtr="0" anchor="ctr" bIns="34275" lIns="68575" spcFirstLastPara="1" rIns="68575" wrap="square" tIns="34275">
            <a:normAutofit/>
          </a:bodyPr>
          <a:lstStyle>
            <a:lvl1pPr lvl="0" algn="l">
              <a:lnSpc>
                <a:spcPct val="90000"/>
              </a:lnSpc>
              <a:spcBef>
                <a:spcPts val="0"/>
              </a:spcBef>
              <a:spcAft>
                <a:spcPts val="0"/>
              </a:spcAft>
              <a:buClr>
                <a:schemeClr val="dk1"/>
              </a:buClr>
              <a:buSzPts val="1800"/>
              <a:buFont typeface="Helvetica Neue"/>
              <a:buNone/>
              <a:defRPr b="0" i="0" sz="1800">
                <a:latin typeface="Helvetica Neue"/>
                <a:ea typeface="Helvetica Neue"/>
                <a:cs typeface="Helvetica Neue"/>
                <a:sym typeface="Helvetica Neu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104" name="Google Shape;104;p18"/>
          <p:cNvSpPr txBox="1"/>
          <p:nvPr>
            <p:ph idx="1" type="body"/>
          </p:nvPr>
        </p:nvSpPr>
        <p:spPr>
          <a:xfrm>
            <a:off x="628650" y="886135"/>
            <a:ext cx="3029100" cy="3640200"/>
          </a:xfrm>
          <a:prstGeom prst="rect">
            <a:avLst/>
          </a:prstGeom>
          <a:noFill/>
          <a:ln>
            <a:noFill/>
          </a:ln>
        </p:spPr>
        <p:txBody>
          <a:bodyPr anchorCtr="0" anchor="t" bIns="34275" lIns="68575" spcFirstLastPara="1" rIns="68575" wrap="square" tIns="34275">
            <a:normAutofit/>
          </a:bodyPr>
          <a:lstStyle>
            <a:lvl1pPr indent="-298450" lvl="0" marL="457200" algn="l">
              <a:lnSpc>
                <a:spcPct val="90000"/>
              </a:lnSpc>
              <a:spcBef>
                <a:spcPts val="800"/>
              </a:spcBef>
              <a:spcAft>
                <a:spcPts val="0"/>
              </a:spcAft>
              <a:buClr>
                <a:srgbClr val="DA4E1F"/>
              </a:buClr>
              <a:buSzPts val="1100"/>
              <a:buChar char="•"/>
              <a:defRPr b="0" i="0" sz="1100">
                <a:latin typeface="Libre Baskerville"/>
                <a:ea typeface="Libre Baskerville"/>
                <a:cs typeface="Libre Baskerville"/>
                <a:sym typeface="Libre Baskerville"/>
              </a:defRPr>
            </a:lvl1pPr>
            <a:lvl2pPr indent="-298450" lvl="1" marL="914400" algn="l">
              <a:lnSpc>
                <a:spcPct val="90000"/>
              </a:lnSpc>
              <a:spcBef>
                <a:spcPts val="400"/>
              </a:spcBef>
              <a:spcAft>
                <a:spcPts val="0"/>
              </a:spcAft>
              <a:buClr>
                <a:srgbClr val="DA4E1F"/>
              </a:buClr>
              <a:buSzPts val="1100"/>
              <a:buChar char="•"/>
              <a:defRPr b="0" i="0" sz="1100">
                <a:latin typeface="Libre Baskerville"/>
                <a:ea typeface="Libre Baskerville"/>
                <a:cs typeface="Libre Baskerville"/>
                <a:sym typeface="Libre Baskerville"/>
              </a:defRPr>
            </a:lvl2pPr>
            <a:lvl3pPr indent="-298450" lvl="2" marL="1371600" algn="l">
              <a:lnSpc>
                <a:spcPct val="90000"/>
              </a:lnSpc>
              <a:spcBef>
                <a:spcPts val="400"/>
              </a:spcBef>
              <a:spcAft>
                <a:spcPts val="0"/>
              </a:spcAft>
              <a:buClr>
                <a:srgbClr val="DA4E1F"/>
              </a:buClr>
              <a:buSzPts val="1100"/>
              <a:buChar char="•"/>
              <a:defRPr b="0" i="0" sz="1100">
                <a:latin typeface="Libre Baskerville"/>
                <a:ea typeface="Libre Baskerville"/>
                <a:cs typeface="Libre Baskerville"/>
                <a:sym typeface="Libre Baskerville"/>
              </a:defRPr>
            </a:lvl3pPr>
            <a:lvl4pPr indent="-298450" lvl="3" marL="1828800" algn="l">
              <a:lnSpc>
                <a:spcPct val="90000"/>
              </a:lnSpc>
              <a:spcBef>
                <a:spcPts val="400"/>
              </a:spcBef>
              <a:spcAft>
                <a:spcPts val="0"/>
              </a:spcAft>
              <a:buClr>
                <a:srgbClr val="DA4E1F"/>
              </a:buClr>
              <a:buSzPts val="1100"/>
              <a:buChar char="•"/>
              <a:defRPr b="0" i="0" sz="1100">
                <a:latin typeface="Libre Baskerville"/>
                <a:ea typeface="Libre Baskerville"/>
                <a:cs typeface="Libre Baskerville"/>
                <a:sym typeface="Libre Baskerville"/>
              </a:defRPr>
            </a:lvl4pPr>
            <a:lvl5pPr indent="-298450" lvl="4" marL="2286000" algn="l">
              <a:lnSpc>
                <a:spcPct val="90000"/>
              </a:lnSpc>
              <a:spcBef>
                <a:spcPts val="400"/>
              </a:spcBef>
              <a:spcAft>
                <a:spcPts val="0"/>
              </a:spcAft>
              <a:buClr>
                <a:srgbClr val="DA4E1F"/>
              </a:buClr>
              <a:buSzPts val="1100"/>
              <a:buChar char="•"/>
              <a:defRPr b="0" i="0" sz="1100">
                <a:latin typeface="Libre Baskerville"/>
                <a:ea typeface="Libre Baskerville"/>
                <a:cs typeface="Libre Baskerville"/>
                <a:sym typeface="Libre Baskerville"/>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105" name="Google Shape;105;p18"/>
          <p:cNvSpPr txBox="1"/>
          <p:nvPr>
            <p:ph idx="12" type="sldNum"/>
          </p:nvPr>
        </p:nvSpPr>
        <p:spPr>
          <a:xfrm>
            <a:off x="628650" y="4767263"/>
            <a:ext cx="2057400" cy="273900"/>
          </a:xfrm>
          <a:prstGeom prst="rect">
            <a:avLst/>
          </a:prstGeom>
          <a:noFill/>
          <a:ln>
            <a:noFill/>
          </a:ln>
        </p:spPr>
        <p:txBody>
          <a:bodyPr anchorCtr="0" anchor="ctr" bIns="34275" lIns="68575" spcFirstLastPara="1" rIns="68575" wrap="square" tIns="34275">
            <a:noAutofit/>
          </a:bodyPr>
          <a:lstStyle>
            <a:lvl1pPr indent="0" lvl="0" marL="0" algn="l">
              <a:spcBef>
                <a:spcPts val="0"/>
              </a:spcBef>
              <a:buNone/>
              <a:defRPr b="0" i="0" sz="9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9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9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9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9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9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9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9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9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
              <a:t>‹#›</a:t>
            </a:fld>
            <a:endParaRPr/>
          </a:p>
        </p:txBody>
      </p:sp>
      <p:pic>
        <p:nvPicPr>
          <p:cNvPr id="106" name="Google Shape;106;p18"/>
          <p:cNvPicPr preferRelativeResize="0"/>
          <p:nvPr/>
        </p:nvPicPr>
        <p:blipFill rotWithShape="1">
          <a:blip r:embed="rId2">
            <a:alphaModFix/>
          </a:blip>
          <a:srcRect b="0" l="0" r="0" t="0"/>
          <a:stretch/>
        </p:blipFill>
        <p:spPr>
          <a:xfrm>
            <a:off x="7217891" y="4692360"/>
            <a:ext cx="1297461" cy="304691"/>
          </a:xfrm>
          <a:prstGeom prst="rect">
            <a:avLst/>
          </a:prstGeom>
          <a:noFill/>
          <a:ln>
            <a:noFill/>
          </a:ln>
        </p:spPr>
      </p:pic>
      <p:cxnSp>
        <p:nvCxnSpPr>
          <p:cNvPr id="107" name="Google Shape;107;p18"/>
          <p:cNvCxnSpPr/>
          <p:nvPr/>
        </p:nvCxnSpPr>
        <p:spPr>
          <a:xfrm>
            <a:off x="-38430" y="5122718"/>
            <a:ext cx="9193500" cy="0"/>
          </a:xfrm>
          <a:prstGeom prst="straightConnector1">
            <a:avLst/>
          </a:prstGeom>
          <a:noFill/>
          <a:ln cap="flat" cmpd="sng" w="95250">
            <a:solidFill>
              <a:srgbClr val="DA4E1F"/>
            </a:solidFill>
            <a:prstDash val="solid"/>
            <a:miter lim="800000"/>
            <a:headEnd len="sm" w="sm" type="none"/>
            <a:tailEnd len="sm" w="sm" type="none"/>
          </a:ln>
        </p:spPr>
      </p:cxnSp>
      <p:sp>
        <p:nvSpPr>
          <p:cNvPr id="108" name="Google Shape;108;p18"/>
          <p:cNvSpPr/>
          <p:nvPr/>
        </p:nvSpPr>
        <p:spPr>
          <a:xfrm>
            <a:off x="3809171" y="860088"/>
            <a:ext cx="5334900" cy="3666300"/>
          </a:xfrm>
          <a:prstGeom prst="rect">
            <a:avLst/>
          </a:prstGeom>
          <a:solidFill>
            <a:srgbClr val="D0CECE"/>
          </a:solidFill>
          <a:ln>
            <a:noFill/>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b="0" i="0" sz="1400" u="none" cap="none" strike="noStrike">
              <a:solidFill>
                <a:schemeClr val="lt1"/>
              </a:solidFill>
              <a:latin typeface="Calibri"/>
              <a:ea typeface="Calibri"/>
              <a:cs typeface="Calibri"/>
              <a:sym typeface="Calibri"/>
            </a:endParaRPr>
          </a:p>
        </p:txBody>
      </p:sp>
      <p:sp>
        <p:nvSpPr>
          <p:cNvPr id="109" name="Google Shape;109;p18"/>
          <p:cNvSpPr txBox="1"/>
          <p:nvPr/>
        </p:nvSpPr>
        <p:spPr>
          <a:xfrm>
            <a:off x="5696763" y="2416254"/>
            <a:ext cx="1559700" cy="284700"/>
          </a:xfrm>
          <a:prstGeom prst="rect">
            <a:avLst/>
          </a:prstGeom>
          <a:noFill/>
          <a:ln>
            <a:noFill/>
          </a:ln>
        </p:spPr>
        <p:txBody>
          <a:bodyPr anchorCtr="0" anchor="t" bIns="34275" lIns="68575" spcFirstLastPara="1" rIns="68575" wrap="square" tIns="34275">
            <a:spAutoFit/>
          </a:bodyPr>
          <a:lstStyle/>
          <a:p>
            <a:pPr indent="0" lvl="0" marL="0" marR="0" rtl="0" algn="ctr">
              <a:spcBef>
                <a:spcPts val="0"/>
              </a:spcBef>
              <a:spcAft>
                <a:spcPts val="0"/>
              </a:spcAft>
              <a:buNone/>
            </a:pPr>
            <a:r>
              <a:rPr b="0" i="0" lang="en" sz="1400" u="none" cap="none" strike="noStrike">
                <a:solidFill>
                  <a:srgbClr val="FF0071"/>
                </a:solidFill>
                <a:latin typeface="Calibri"/>
                <a:ea typeface="Calibri"/>
                <a:cs typeface="Calibri"/>
                <a:sym typeface="Calibri"/>
              </a:rPr>
              <a:t>Add Image Here</a:t>
            </a:r>
            <a:endParaRPr sz="110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Image and Content">
  <p:cSld name="Title, Image and Content">
    <p:spTree>
      <p:nvGrpSpPr>
        <p:cNvPr id="110" name="Shape 110"/>
        <p:cNvGrpSpPr/>
        <p:nvPr/>
      </p:nvGrpSpPr>
      <p:grpSpPr>
        <a:xfrm>
          <a:off x="0" y="0"/>
          <a:ext cx="0" cy="0"/>
          <a:chOff x="0" y="0"/>
          <a:chExt cx="0" cy="0"/>
        </a:xfrm>
      </p:grpSpPr>
      <p:sp>
        <p:nvSpPr>
          <p:cNvPr id="111" name="Google Shape;111;p19"/>
          <p:cNvSpPr txBox="1"/>
          <p:nvPr>
            <p:ph idx="12" type="sldNum"/>
          </p:nvPr>
        </p:nvSpPr>
        <p:spPr>
          <a:xfrm>
            <a:off x="628650" y="4767263"/>
            <a:ext cx="2057400" cy="273900"/>
          </a:xfrm>
          <a:prstGeom prst="rect">
            <a:avLst/>
          </a:prstGeom>
          <a:noFill/>
          <a:ln>
            <a:noFill/>
          </a:ln>
        </p:spPr>
        <p:txBody>
          <a:bodyPr anchorCtr="0" anchor="ctr" bIns="34275" lIns="68575" spcFirstLastPara="1" rIns="68575" wrap="square" tIns="34275">
            <a:noAutofit/>
          </a:bodyPr>
          <a:lstStyle>
            <a:lvl1pPr indent="0" lvl="0" marL="0" algn="l">
              <a:spcBef>
                <a:spcPts val="0"/>
              </a:spcBef>
              <a:buNone/>
              <a:defRPr b="0" i="0" sz="900" u="none" cap="none" strike="noStrike">
                <a:solidFill>
                  <a:srgbClr val="888888"/>
                </a:solidFill>
                <a:latin typeface="Calibri"/>
                <a:ea typeface="Calibri"/>
                <a:cs typeface="Calibri"/>
                <a:sym typeface="Calibri"/>
              </a:defRPr>
            </a:lvl1pPr>
            <a:lvl2pPr indent="0" lvl="1" marL="0" algn="l">
              <a:spcBef>
                <a:spcPts val="0"/>
              </a:spcBef>
              <a:buNone/>
              <a:defRPr b="0" i="0" sz="900" u="none" cap="none" strike="noStrike">
                <a:solidFill>
                  <a:srgbClr val="888888"/>
                </a:solidFill>
                <a:latin typeface="Calibri"/>
                <a:ea typeface="Calibri"/>
                <a:cs typeface="Calibri"/>
                <a:sym typeface="Calibri"/>
              </a:defRPr>
            </a:lvl2pPr>
            <a:lvl3pPr indent="0" lvl="2" marL="0" algn="l">
              <a:spcBef>
                <a:spcPts val="0"/>
              </a:spcBef>
              <a:buNone/>
              <a:defRPr b="0" i="0" sz="900" u="none" cap="none" strike="noStrike">
                <a:solidFill>
                  <a:srgbClr val="888888"/>
                </a:solidFill>
                <a:latin typeface="Calibri"/>
                <a:ea typeface="Calibri"/>
                <a:cs typeface="Calibri"/>
                <a:sym typeface="Calibri"/>
              </a:defRPr>
            </a:lvl3pPr>
            <a:lvl4pPr indent="0" lvl="3" marL="0" algn="l">
              <a:spcBef>
                <a:spcPts val="0"/>
              </a:spcBef>
              <a:buNone/>
              <a:defRPr b="0" i="0" sz="900" u="none" cap="none" strike="noStrike">
                <a:solidFill>
                  <a:srgbClr val="888888"/>
                </a:solidFill>
                <a:latin typeface="Calibri"/>
                <a:ea typeface="Calibri"/>
                <a:cs typeface="Calibri"/>
                <a:sym typeface="Calibri"/>
              </a:defRPr>
            </a:lvl4pPr>
            <a:lvl5pPr indent="0" lvl="4" marL="0" algn="l">
              <a:spcBef>
                <a:spcPts val="0"/>
              </a:spcBef>
              <a:buNone/>
              <a:defRPr b="0" i="0" sz="900" u="none" cap="none" strike="noStrike">
                <a:solidFill>
                  <a:srgbClr val="888888"/>
                </a:solidFill>
                <a:latin typeface="Calibri"/>
                <a:ea typeface="Calibri"/>
                <a:cs typeface="Calibri"/>
                <a:sym typeface="Calibri"/>
              </a:defRPr>
            </a:lvl5pPr>
            <a:lvl6pPr indent="0" lvl="5" marL="0" algn="l">
              <a:spcBef>
                <a:spcPts val="0"/>
              </a:spcBef>
              <a:buNone/>
              <a:defRPr b="0" i="0" sz="900" u="none" cap="none" strike="noStrike">
                <a:solidFill>
                  <a:srgbClr val="888888"/>
                </a:solidFill>
                <a:latin typeface="Calibri"/>
                <a:ea typeface="Calibri"/>
                <a:cs typeface="Calibri"/>
                <a:sym typeface="Calibri"/>
              </a:defRPr>
            </a:lvl6pPr>
            <a:lvl7pPr indent="0" lvl="6" marL="0" algn="l">
              <a:spcBef>
                <a:spcPts val="0"/>
              </a:spcBef>
              <a:buNone/>
              <a:defRPr b="0" i="0" sz="900" u="none" cap="none" strike="noStrike">
                <a:solidFill>
                  <a:srgbClr val="888888"/>
                </a:solidFill>
                <a:latin typeface="Calibri"/>
                <a:ea typeface="Calibri"/>
                <a:cs typeface="Calibri"/>
                <a:sym typeface="Calibri"/>
              </a:defRPr>
            </a:lvl7pPr>
            <a:lvl8pPr indent="0" lvl="7" marL="0" algn="l">
              <a:spcBef>
                <a:spcPts val="0"/>
              </a:spcBef>
              <a:buNone/>
              <a:defRPr b="0" i="0" sz="900" u="none" cap="none" strike="noStrike">
                <a:solidFill>
                  <a:srgbClr val="888888"/>
                </a:solidFill>
                <a:latin typeface="Calibri"/>
                <a:ea typeface="Calibri"/>
                <a:cs typeface="Calibri"/>
                <a:sym typeface="Calibri"/>
              </a:defRPr>
            </a:lvl8pPr>
            <a:lvl9pPr indent="0" lvl="8" marL="0" algn="l">
              <a:spcBef>
                <a:spcPts val="0"/>
              </a:spcBef>
              <a:buNone/>
              <a:defRPr b="0" i="0" sz="900" u="none" cap="none" strike="noStrike">
                <a:solidFill>
                  <a:srgbClr val="888888"/>
                </a:solidFill>
                <a:latin typeface="Calibri"/>
                <a:ea typeface="Calibri"/>
                <a:cs typeface="Calibri"/>
                <a:sym typeface="Calibri"/>
              </a:defRPr>
            </a:lvl9pPr>
          </a:lstStyle>
          <a:p>
            <a:pPr indent="0" lvl="0" marL="0" rtl="0" algn="l">
              <a:spcBef>
                <a:spcPts val="0"/>
              </a:spcBef>
              <a:spcAft>
                <a:spcPts val="0"/>
              </a:spcAft>
              <a:buNone/>
            </a:pPr>
            <a:fld id="{00000000-1234-1234-1234-123412341234}" type="slidenum">
              <a:rPr lang="en"/>
              <a:t>‹#›</a:t>
            </a:fld>
            <a:endParaRPr/>
          </a:p>
        </p:txBody>
      </p:sp>
      <p:sp>
        <p:nvSpPr>
          <p:cNvPr id="112" name="Google Shape;112;p19"/>
          <p:cNvSpPr txBox="1"/>
          <p:nvPr>
            <p:ph type="title"/>
          </p:nvPr>
        </p:nvSpPr>
        <p:spPr>
          <a:xfrm>
            <a:off x="628650" y="273844"/>
            <a:ext cx="7886700" cy="504600"/>
          </a:xfrm>
          <a:prstGeom prst="rect">
            <a:avLst/>
          </a:prstGeom>
          <a:noFill/>
          <a:ln>
            <a:noFill/>
          </a:ln>
        </p:spPr>
        <p:txBody>
          <a:bodyPr anchorCtr="0" anchor="ctr" bIns="34275" lIns="68575" spcFirstLastPara="1" rIns="68575" wrap="square" tIns="34275">
            <a:normAutofit/>
          </a:bodyPr>
          <a:lstStyle>
            <a:lvl1pPr lvl="0" algn="l">
              <a:lnSpc>
                <a:spcPct val="90000"/>
              </a:lnSpc>
              <a:spcBef>
                <a:spcPts val="0"/>
              </a:spcBef>
              <a:spcAft>
                <a:spcPts val="0"/>
              </a:spcAft>
              <a:buClr>
                <a:schemeClr val="dk1"/>
              </a:buClr>
              <a:buSzPts val="1800"/>
              <a:buFont typeface="Helvetica Neue"/>
              <a:buNone/>
              <a:defRPr b="0" i="0" sz="1800">
                <a:latin typeface="Helvetica Neue"/>
                <a:ea typeface="Helvetica Neue"/>
                <a:cs typeface="Helvetica Neue"/>
                <a:sym typeface="Helvetica Neu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pic>
        <p:nvPicPr>
          <p:cNvPr id="113" name="Google Shape;113;p19"/>
          <p:cNvPicPr preferRelativeResize="0"/>
          <p:nvPr/>
        </p:nvPicPr>
        <p:blipFill rotWithShape="1">
          <a:blip r:embed="rId2">
            <a:alphaModFix/>
          </a:blip>
          <a:srcRect b="0" l="0" r="0" t="0"/>
          <a:stretch/>
        </p:blipFill>
        <p:spPr>
          <a:xfrm>
            <a:off x="7217891" y="4692360"/>
            <a:ext cx="1297461" cy="304691"/>
          </a:xfrm>
          <a:prstGeom prst="rect">
            <a:avLst/>
          </a:prstGeom>
          <a:noFill/>
          <a:ln>
            <a:noFill/>
          </a:ln>
        </p:spPr>
      </p:pic>
      <p:cxnSp>
        <p:nvCxnSpPr>
          <p:cNvPr id="114" name="Google Shape;114;p19"/>
          <p:cNvCxnSpPr/>
          <p:nvPr/>
        </p:nvCxnSpPr>
        <p:spPr>
          <a:xfrm>
            <a:off x="-38430" y="5122718"/>
            <a:ext cx="9193500" cy="0"/>
          </a:xfrm>
          <a:prstGeom prst="straightConnector1">
            <a:avLst/>
          </a:prstGeom>
          <a:noFill/>
          <a:ln cap="flat" cmpd="sng" w="95250">
            <a:solidFill>
              <a:srgbClr val="DA4E1F"/>
            </a:solidFill>
            <a:prstDash val="solid"/>
            <a:miter lim="800000"/>
            <a:headEnd len="sm" w="sm" type="none"/>
            <a:tailEnd len="sm" w="sm" type="none"/>
          </a:ln>
        </p:spPr>
      </p:cxnSp>
      <p:sp>
        <p:nvSpPr>
          <p:cNvPr id="115" name="Google Shape;115;p19"/>
          <p:cNvSpPr/>
          <p:nvPr/>
        </p:nvSpPr>
        <p:spPr>
          <a:xfrm>
            <a:off x="0" y="860088"/>
            <a:ext cx="4468800" cy="3666300"/>
          </a:xfrm>
          <a:prstGeom prst="rect">
            <a:avLst/>
          </a:prstGeom>
          <a:solidFill>
            <a:srgbClr val="D0CECE"/>
          </a:solidFill>
          <a:ln>
            <a:noFill/>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b="0" i="0" sz="1400" u="none" cap="none" strike="noStrike">
              <a:solidFill>
                <a:schemeClr val="lt1"/>
              </a:solidFill>
              <a:latin typeface="Calibri"/>
              <a:ea typeface="Calibri"/>
              <a:cs typeface="Calibri"/>
              <a:sym typeface="Calibri"/>
            </a:endParaRPr>
          </a:p>
        </p:txBody>
      </p:sp>
      <p:sp>
        <p:nvSpPr>
          <p:cNvPr id="116" name="Google Shape;116;p19"/>
          <p:cNvSpPr txBox="1"/>
          <p:nvPr/>
        </p:nvSpPr>
        <p:spPr>
          <a:xfrm>
            <a:off x="1454559" y="2416254"/>
            <a:ext cx="1559700" cy="284700"/>
          </a:xfrm>
          <a:prstGeom prst="rect">
            <a:avLst/>
          </a:prstGeom>
          <a:noFill/>
          <a:ln>
            <a:noFill/>
          </a:ln>
        </p:spPr>
        <p:txBody>
          <a:bodyPr anchorCtr="0" anchor="t" bIns="34275" lIns="68575" spcFirstLastPara="1" rIns="68575" wrap="square" tIns="34275">
            <a:spAutoFit/>
          </a:bodyPr>
          <a:lstStyle/>
          <a:p>
            <a:pPr indent="0" lvl="0" marL="0" marR="0" rtl="0" algn="ctr">
              <a:spcBef>
                <a:spcPts val="0"/>
              </a:spcBef>
              <a:spcAft>
                <a:spcPts val="0"/>
              </a:spcAft>
              <a:buNone/>
            </a:pPr>
            <a:r>
              <a:rPr b="0" i="0" lang="en" sz="1400" u="none" cap="none" strike="noStrike">
                <a:solidFill>
                  <a:srgbClr val="FF0071"/>
                </a:solidFill>
                <a:latin typeface="Calibri"/>
                <a:ea typeface="Calibri"/>
                <a:cs typeface="Calibri"/>
                <a:sym typeface="Calibri"/>
              </a:rPr>
              <a:t>Add Image Here</a:t>
            </a:r>
            <a:endParaRPr sz="1100"/>
          </a:p>
        </p:txBody>
      </p:sp>
      <p:sp>
        <p:nvSpPr>
          <p:cNvPr id="117" name="Google Shape;117;p19"/>
          <p:cNvSpPr txBox="1"/>
          <p:nvPr>
            <p:ph idx="1" type="body"/>
          </p:nvPr>
        </p:nvSpPr>
        <p:spPr>
          <a:xfrm>
            <a:off x="4675241" y="886135"/>
            <a:ext cx="3840000" cy="3640200"/>
          </a:xfrm>
          <a:prstGeom prst="rect">
            <a:avLst/>
          </a:prstGeom>
          <a:noFill/>
          <a:ln>
            <a:noFill/>
          </a:ln>
        </p:spPr>
        <p:txBody>
          <a:bodyPr anchorCtr="0" anchor="t" bIns="34275" lIns="68575" spcFirstLastPara="1" rIns="68575" wrap="square" tIns="34275">
            <a:normAutofit/>
          </a:bodyPr>
          <a:lstStyle>
            <a:lvl1pPr indent="-298450" lvl="0" marL="457200" algn="l">
              <a:lnSpc>
                <a:spcPct val="90000"/>
              </a:lnSpc>
              <a:spcBef>
                <a:spcPts val="800"/>
              </a:spcBef>
              <a:spcAft>
                <a:spcPts val="0"/>
              </a:spcAft>
              <a:buClr>
                <a:srgbClr val="DA4E1F"/>
              </a:buClr>
              <a:buSzPts val="1100"/>
              <a:buChar char="•"/>
              <a:defRPr b="0" i="0" sz="1100">
                <a:latin typeface="Libre Baskerville"/>
                <a:ea typeface="Libre Baskerville"/>
                <a:cs typeface="Libre Baskerville"/>
                <a:sym typeface="Libre Baskerville"/>
              </a:defRPr>
            </a:lvl1pPr>
            <a:lvl2pPr indent="-298450" lvl="1" marL="914400" algn="l">
              <a:lnSpc>
                <a:spcPct val="90000"/>
              </a:lnSpc>
              <a:spcBef>
                <a:spcPts val="400"/>
              </a:spcBef>
              <a:spcAft>
                <a:spcPts val="0"/>
              </a:spcAft>
              <a:buClr>
                <a:srgbClr val="DA4E1F"/>
              </a:buClr>
              <a:buSzPts val="1100"/>
              <a:buChar char="•"/>
              <a:defRPr b="0" i="0" sz="1100">
                <a:latin typeface="Libre Baskerville"/>
                <a:ea typeface="Libre Baskerville"/>
                <a:cs typeface="Libre Baskerville"/>
                <a:sym typeface="Libre Baskerville"/>
              </a:defRPr>
            </a:lvl2pPr>
            <a:lvl3pPr indent="-298450" lvl="2" marL="1371600" algn="l">
              <a:lnSpc>
                <a:spcPct val="90000"/>
              </a:lnSpc>
              <a:spcBef>
                <a:spcPts val="400"/>
              </a:spcBef>
              <a:spcAft>
                <a:spcPts val="0"/>
              </a:spcAft>
              <a:buClr>
                <a:srgbClr val="DA4E1F"/>
              </a:buClr>
              <a:buSzPts val="1100"/>
              <a:buChar char="•"/>
              <a:defRPr b="0" i="0" sz="1100">
                <a:latin typeface="Libre Baskerville"/>
                <a:ea typeface="Libre Baskerville"/>
                <a:cs typeface="Libre Baskerville"/>
                <a:sym typeface="Libre Baskerville"/>
              </a:defRPr>
            </a:lvl3pPr>
            <a:lvl4pPr indent="-298450" lvl="3" marL="1828800" algn="l">
              <a:lnSpc>
                <a:spcPct val="90000"/>
              </a:lnSpc>
              <a:spcBef>
                <a:spcPts val="400"/>
              </a:spcBef>
              <a:spcAft>
                <a:spcPts val="0"/>
              </a:spcAft>
              <a:buClr>
                <a:srgbClr val="DA4E1F"/>
              </a:buClr>
              <a:buSzPts val="1100"/>
              <a:buChar char="•"/>
              <a:defRPr b="0" i="0" sz="1100">
                <a:latin typeface="Libre Baskerville"/>
                <a:ea typeface="Libre Baskerville"/>
                <a:cs typeface="Libre Baskerville"/>
                <a:sym typeface="Libre Baskerville"/>
              </a:defRPr>
            </a:lvl4pPr>
            <a:lvl5pPr indent="-298450" lvl="4" marL="2286000" algn="l">
              <a:lnSpc>
                <a:spcPct val="90000"/>
              </a:lnSpc>
              <a:spcBef>
                <a:spcPts val="400"/>
              </a:spcBef>
              <a:spcAft>
                <a:spcPts val="0"/>
              </a:spcAft>
              <a:buClr>
                <a:srgbClr val="DA4E1F"/>
              </a:buClr>
              <a:buSzPts val="1100"/>
              <a:buChar char="•"/>
              <a:defRPr b="0" i="0" sz="1100">
                <a:latin typeface="Libre Baskerville"/>
                <a:ea typeface="Libre Baskerville"/>
                <a:cs typeface="Libre Baskerville"/>
                <a:sym typeface="Libre Baskerville"/>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2">
  <p:cSld name="Title and Content 2">
    <p:spTree>
      <p:nvGrpSpPr>
        <p:cNvPr id="118" name="Shape 118"/>
        <p:cNvGrpSpPr/>
        <p:nvPr/>
      </p:nvGrpSpPr>
      <p:grpSpPr>
        <a:xfrm>
          <a:off x="0" y="0"/>
          <a:ext cx="0" cy="0"/>
          <a:chOff x="0" y="0"/>
          <a:chExt cx="0" cy="0"/>
        </a:xfrm>
      </p:grpSpPr>
      <p:sp>
        <p:nvSpPr>
          <p:cNvPr id="119" name="Google Shape;119;p20"/>
          <p:cNvSpPr txBox="1"/>
          <p:nvPr>
            <p:ph idx="12" type="sldNum"/>
          </p:nvPr>
        </p:nvSpPr>
        <p:spPr>
          <a:xfrm>
            <a:off x="628650" y="4767263"/>
            <a:ext cx="2057400" cy="273900"/>
          </a:xfrm>
          <a:prstGeom prst="rect">
            <a:avLst/>
          </a:prstGeom>
          <a:noFill/>
          <a:ln>
            <a:noFill/>
          </a:ln>
        </p:spPr>
        <p:txBody>
          <a:bodyPr anchorCtr="0" anchor="ctr" bIns="34275" lIns="68575" spcFirstLastPara="1" rIns="68575" wrap="square" tIns="34275">
            <a:noAutofit/>
          </a:bodyPr>
          <a:lstStyle>
            <a:lvl1pPr indent="0" lvl="0" marL="0" algn="l">
              <a:spcBef>
                <a:spcPts val="0"/>
              </a:spcBef>
              <a:buNone/>
              <a:defRPr b="0" i="0" sz="9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9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9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9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9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9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9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9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9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
              <a:t>‹#›</a:t>
            </a:fld>
            <a:endParaRPr/>
          </a:p>
        </p:txBody>
      </p:sp>
      <p:sp>
        <p:nvSpPr>
          <p:cNvPr id="120" name="Google Shape;120;p20"/>
          <p:cNvSpPr txBox="1"/>
          <p:nvPr>
            <p:ph type="title"/>
          </p:nvPr>
        </p:nvSpPr>
        <p:spPr>
          <a:xfrm>
            <a:off x="628650" y="273844"/>
            <a:ext cx="7886700" cy="504600"/>
          </a:xfrm>
          <a:prstGeom prst="rect">
            <a:avLst/>
          </a:prstGeom>
          <a:noFill/>
          <a:ln>
            <a:noFill/>
          </a:ln>
        </p:spPr>
        <p:txBody>
          <a:bodyPr anchorCtr="0" anchor="ctr" bIns="34275" lIns="68575" spcFirstLastPara="1" rIns="68575" wrap="square" tIns="34275">
            <a:normAutofit/>
          </a:bodyPr>
          <a:lstStyle>
            <a:lvl1pPr lvl="0" algn="l">
              <a:lnSpc>
                <a:spcPct val="90000"/>
              </a:lnSpc>
              <a:spcBef>
                <a:spcPts val="0"/>
              </a:spcBef>
              <a:spcAft>
                <a:spcPts val="0"/>
              </a:spcAft>
              <a:buClr>
                <a:schemeClr val="dk1"/>
              </a:buClr>
              <a:buSzPts val="1800"/>
              <a:buFont typeface="Helvetica Neue"/>
              <a:buNone/>
              <a:defRPr b="0" i="0" sz="1800">
                <a:latin typeface="Helvetica Neue"/>
                <a:ea typeface="Helvetica Neue"/>
                <a:cs typeface="Helvetica Neue"/>
                <a:sym typeface="Helvetica Neu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121" name="Google Shape;121;p20"/>
          <p:cNvSpPr txBox="1"/>
          <p:nvPr>
            <p:ph idx="1" type="body"/>
          </p:nvPr>
        </p:nvSpPr>
        <p:spPr>
          <a:xfrm>
            <a:off x="628650" y="889687"/>
            <a:ext cx="3856800" cy="3743100"/>
          </a:xfrm>
          <a:prstGeom prst="rect">
            <a:avLst/>
          </a:prstGeom>
          <a:noFill/>
          <a:ln>
            <a:noFill/>
          </a:ln>
        </p:spPr>
        <p:txBody>
          <a:bodyPr anchorCtr="0" anchor="t" bIns="34275" lIns="68575" spcFirstLastPara="1" rIns="68575" wrap="square" tIns="34275">
            <a:normAutofit/>
          </a:bodyPr>
          <a:lstStyle>
            <a:lvl1pPr indent="-285750" lvl="0" marL="457200" algn="l">
              <a:lnSpc>
                <a:spcPct val="90000"/>
              </a:lnSpc>
              <a:spcBef>
                <a:spcPts val="800"/>
              </a:spcBef>
              <a:spcAft>
                <a:spcPts val="0"/>
              </a:spcAft>
              <a:buClr>
                <a:schemeClr val="dk1"/>
              </a:buClr>
              <a:buSzPts val="900"/>
              <a:buChar char="•"/>
              <a:defRPr b="0" i="0" sz="900">
                <a:solidFill>
                  <a:schemeClr val="dk1"/>
                </a:solidFill>
                <a:latin typeface="Libre Baskerville"/>
                <a:ea typeface="Libre Baskerville"/>
                <a:cs typeface="Libre Baskerville"/>
                <a:sym typeface="Libre Baskerville"/>
              </a:defRPr>
            </a:lvl1pPr>
            <a:lvl2pPr indent="-285750" lvl="1" marL="914400" algn="l">
              <a:lnSpc>
                <a:spcPct val="90000"/>
              </a:lnSpc>
              <a:spcBef>
                <a:spcPts val="400"/>
              </a:spcBef>
              <a:spcAft>
                <a:spcPts val="0"/>
              </a:spcAft>
              <a:buClr>
                <a:schemeClr val="dk1"/>
              </a:buClr>
              <a:buSzPts val="900"/>
              <a:buChar char="•"/>
              <a:defRPr b="0" i="0" sz="900">
                <a:solidFill>
                  <a:schemeClr val="dk1"/>
                </a:solidFill>
                <a:latin typeface="Libre Baskerville"/>
                <a:ea typeface="Libre Baskerville"/>
                <a:cs typeface="Libre Baskerville"/>
                <a:sym typeface="Libre Baskerville"/>
              </a:defRPr>
            </a:lvl2pPr>
            <a:lvl3pPr indent="-285750" lvl="2" marL="1371600" algn="l">
              <a:lnSpc>
                <a:spcPct val="90000"/>
              </a:lnSpc>
              <a:spcBef>
                <a:spcPts val="400"/>
              </a:spcBef>
              <a:spcAft>
                <a:spcPts val="0"/>
              </a:spcAft>
              <a:buClr>
                <a:schemeClr val="dk1"/>
              </a:buClr>
              <a:buSzPts val="900"/>
              <a:buChar char="•"/>
              <a:defRPr b="0" i="0" sz="900">
                <a:solidFill>
                  <a:schemeClr val="dk1"/>
                </a:solidFill>
                <a:latin typeface="Libre Baskerville"/>
                <a:ea typeface="Libre Baskerville"/>
                <a:cs typeface="Libre Baskerville"/>
                <a:sym typeface="Libre Baskerville"/>
              </a:defRPr>
            </a:lvl3pPr>
            <a:lvl4pPr indent="-285750" lvl="3" marL="1828800" algn="l">
              <a:lnSpc>
                <a:spcPct val="90000"/>
              </a:lnSpc>
              <a:spcBef>
                <a:spcPts val="400"/>
              </a:spcBef>
              <a:spcAft>
                <a:spcPts val="0"/>
              </a:spcAft>
              <a:buClr>
                <a:schemeClr val="dk1"/>
              </a:buClr>
              <a:buSzPts val="900"/>
              <a:buChar char="•"/>
              <a:defRPr b="0" i="0" sz="900">
                <a:solidFill>
                  <a:schemeClr val="dk1"/>
                </a:solidFill>
                <a:latin typeface="Libre Baskerville"/>
                <a:ea typeface="Libre Baskerville"/>
                <a:cs typeface="Libre Baskerville"/>
                <a:sym typeface="Libre Baskerville"/>
              </a:defRPr>
            </a:lvl4pPr>
            <a:lvl5pPr indent="-285750" lvl="4" marL="2286000" algn="l">
              <a:lnSpc>
                <a:spcPct val="90000"/>
              </a:lnSpc>
              <a:spcBef>
                <a:spcPts val="400"/>
              </a:spcBef>
              <a:spcAft>
                <a:spcPts val="0"/>
              </a:spcAft>
              <a:buClr>
                <a:schemeClr val="dk1"/>
              </a:buClr>
              <a:buSzPts val="900"/>
              <a:buChar char="•"/>
              <a:defRPr b="0" i="0" sz="900">
                <a:solidFill>
                  <a:schemeClr val="dk1"/>
                </a:solidFill>
                <a:latin typeface="Libre Baskerville"/>
                <a:ea typeface="Libre Baskerville"/>
                <a:cs typeface="Libre Baskerville"/>
                <a:sym typeface="Libre Baskerville"/>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122" name="Google Shape;122;p20"/>
          <p:cNvSpPr txBox="1"/>
          <p:nvPr>
            <p:ph idx="2" type="body"/>
          </p:nvPr>
        </p:nvSpPr>
        <p:spPr>
          <a:xfrm>
            <a:off x="4744994" y="889687"/>
            <a:ext cx="3770400" cy="3743100"/>
          </a:xfrm>
          <a:prstGeom prst="rect">
            <a:avLst/>
          </a:prstGeom>
          <a:noFill/>
          <a:ln>
            <a:noFill/>
          </a:ln>
        </p:spPr>
        <p:txBody>
          <a:bodyPr anchorCtr="0" anchor="t" bIns="34275" lIns="68575" spcFirstLastPara="1" rIns="68575" wrap="square" tIns="34275">
            <a:normAutofit/>
          </a:bodyPr>
          <a:lstStyle>
            <a:lvl1pPr indent="-285750" lvl="0" marL="457200" algn="l">
              <a:lnSpc>
                <a:spcPct val="90000"/>
              </a:lnSpc>
              <a:spcBef>
                <a:spcPts val="800"/>
              </a:spcBef>
              <a:spcAft>
                <a:spcPts val="0"/>
              </a:spcAft>
              <a:buClr>
                <a:schemeClr val="dk1"/>
              </a:buClr>
              <a:buSzPts val="900"/>
              <a:buChar char="•"/>
              <a:defRPr b="0" i="0" sz="900">
                <a:latin typeface="Libre Baskerville"/>
                <a:ea typeface="Libre Baskerville"/>
                <a:cs typeface="Libre Baskerville"/>
                <a:sym typeface="Libre Baskerville"/>
              </a:defRPr>
            </a:lvl1pPr>
            <a:lvl2pPr indent="-285750" lvl="1" marL="914400" algn="l">
              <a:lnSpc>
                <a:spcPct val="90000"/>
              </a:lnSpc>
              <a:spcBef>
                <a:spcPts val="400"/>
              </a:spcBef>
              <a:spcAft>
                <a:spcPts val="0"/>
              </a:spcAft>
              <a:buClr>
                <a:schemeClr val="dk1"/>
              </a:buClr>
              <a:buSzPts val="900"/>
              <a:buChar char="•"/>
              <a:defRPr b="0" i="0" sz="900">
                <a:latin typeface="Libre Baskerville"/>
                <a:ea typeface="Libre Baskerville"/>
                <a:cs typeface="Libre Baskerville"/>
                <a:sym typeface="Libre Baskerville"/>
              </a:defRPr>
            </a:lvl2pPr>
            <a:lvl3pPr indent="-285750" lvl="2" marL="1371600" algn="l">
              <a:lnSpc>
                <a:spcPct val="90000"/>
              </a:lnSpc>
              <a:spcBef>
                <a:spcPts val="400"/>
              </a:spcBef>
              <a:spcAft>
                <a:spcPts val="0"/>
              </a:spcAft>
              <a:buClr>
                <a:schemeClr val="dk1"/>
              </a:buClr>
              <a:buSzPts val="900"/>
              <a:buChar char="•"/>
              <a:defRPr b="0" i="0" sz="900">
                <a:latin typeface="Libre Baskerville"/>
                <a:ea typeface="Libre Baskerville"/>
                <a:cs typeface="Libre Baskerville"/>
                <a:sym typeface="Libre Baskerville"/>
              </a:defRPr>
            </a:lvl3pPr>
            <a:lvl4pPr indent="-285750" lvl="3" marL="1828800" algn="l">
              <a:lnSpc>
                <a:spcPct val="90000"/>
              </a:lnSpc>
              <a:spcBef>
                <a:spcPts val="400"/>
              </a:spcBef>
              <a:spcAft>
                <a:spcPts val="0"/>
              </a:spcAft>
              <a:buClr>
                <a:schemeClr val="dk1"/>
              </a:buClr>
              <a:buSzPts val="900"/>
              <a:buChar char="•"/>
              <a:defRPr b="0" i="0" sz="900">
                <a:latin typeface="Libre Baskerville"/>
                <a:ea typeface="Libre Baskerville"/>
                <a:cs typeface="Libre Baskerville"/>
                <a:sym typeface="Libre Baskerville"/>
              </a:defRPr>
            </a:lvl4pPr>
            <a:lvl5pPr indent="-285750" lvl="4" marL="2286000" algn="l">
              <a:lnSpc>
                <a:spcPct val="90000"/>
              </a:lnSpc>
              <a:spcBef>
                <a:spcPts val="400"/>
              </a:spcBef>
              <a:spcAft>
                <a:spcPts val="0"/>
              </a:spcAft>
              <a:buClr>
                <a:schemeClr val="dk1"/>
              </a:buClr>
              <a:buSzPts val="900"/>
              <a:buChar char="•"/>
              <a:defRPr b="0" i="0" sz="900">
                <a:latin typeface="Libre Baskerville"/>
                <a:ea typeface="Libre Baskerville"/>
                <a:cs typeface="Libre Baskerville"/>
                <a:sym typeface="Libre Baskerville"/>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pic>
        <p:nvPicPr>
          <p:cNvPr id="123" name="Google Shape;123;p20"/>
          <p:cNvPicPr preferRelativeResize="0"/>
          <p:nvPr/>
        </p:nvPicPr>
        <p:blipFill rotWithShape="1">
          <a:blip r:embed="rId2">
            <a:alphaModFix/>
          </a:blip>
          <a:srcRect b="0" l="0" r="0" t="0"/>
          <a:stretch/>
        </p:blipFill>
        <p:spPr>
          <a:xfrm>
            <a:off x="7217891" y="4692360"/>
            <a:ext cx="1297461" cy="304691"/>
          </a:xfrm>
          <a:prstGeom prst="rect">
            <a:avLst/>
          </a:prstGeom>
          <a:noFill/>
          <a:ln>
            <a:noFill/>
          </a:ln>
        </p:spPr>
      </p:pic>
      <p:cxnSp>
        <p:nvCxnSpPr>
          <p:cNvPr id="124" name="Google Shape;124;p20"/>
          <p:cNvCxnSpPr/>
          <p:nvPr/>
        </p:nvCxnSpPr>
        <p:spPr>
          <a:xfrm>
            <a:off x="-38430" y="5122718"/>
            <a:ext cx="9193500" cy="0"/>
          </a:xfrm>
          <a:prstGeom prst="straightConnector1">
            <a:avLst/>
          </a:prstGeom>
          <a:noFill/>
          <a:ln cap="flat" cmpd="sng" w="95250">
            <a:solidFill>
              <a:srgbClr val="DA4E1F"/>
            </a:solidFill>
            <a:prstDash val="solid"/>
            <a:miter lim="800000"/>
            <a:headEnd len="sm" w="sm" type="none"/>
            <a:tailEnd len="sm" w="sm" type="none"/>
          </a:ln>
        </p:spPr>
      </p:cxn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Dark">
  <p:cSld name="Title Slide - Dark">
    <p:bg>
      <p:bgPr>
        <a:gradFill>
          <a:gsLst>
            <a:gs pos="0">
              <a:srgbClr val="1A5F8C"/>
            </a:gs>
            <a:gs pos="78000">
              <a:srgbClr val="062A41"/>
            </a:gs>
            <a:gs pos="100000">
              <a:srgbClr val="062A41"/>
            </a:gs>
          </a:gsLst>
          <a:lin ang="4200000" scaled="0"/>
        </a:gradFill>
      </p:bgPr>
    </p:bg>
    <p:spTree>
      <p:nvGrpSpPr>
        <p:cNvPr id="16" name="Shape 16"/>
        <p:cNvGrpSpPr/>
        <p:nvPr/>
      </p:nvGrpSpPr>
      <p:grpSpPr>
        <a:xfrm>
          <a:off x="0" y="0"/>
          <a:ext cx="0" cy="0"/>
          <a:chOff x="0" y="0"/>
          <a:chExt cx="0" cy="0"/>
        </a:xfrm>
      </p:grpSpPr>
      <p:pic>
        <p:nvPicPr>
          <p:cNvPr id="17" name="Google Shape;17;p3"/>
          <p:cNvPicPr preferRelativeResize="0"/>
          <p:nvPr/>
        </p:nvPicPr>
        <p:blipFill rotWithShape="1">
          <a:blip r:embed="rId2">
            <a:alphaModFix/>
          </a:blip>
          <a:srcRect b="0" l="0" r="0" t="0"/>
          <a:stretch/>
        </p:blipFill>
        <p:spPr>
          <a:xfrm>
            <a:off x="6457702" y="4460020"/>
            <a:ext cx="2057648" cy="483211"/>
          </a:xfrm>
          <a:prstGeom prst="rect">
            <a:avLst/>
          </a:prstGeom>
          <a:noFill/>
          <a:ln>
            <a:noFill/>
          </a:ln>
        </p:spPr>
      </p:pic>
      <p:sp>
        <p:nvSpPr>
          <p:cNvPr id="18" name="Google Shape;18;p3"/>
          <p:cNvSpPr txBox="1"/>
          <p:nvPr>
            <p:ph type="ctrTitle"/>
          </p:nvPr>
        </p:nvSpPr>
        <p:spPr>
          <a:xfrm>
            <a:off x="4713857" y="1781588"/>
            <a:ext cx="3801600" cy="850800"/>
          </a:xfrm>
          <a:prstGeom prst="rect">
            <a:avLst/>
          </a:prstGeom>
          <a:noFill/>
          <a:ln>
            <a:noFill/>
          </a:ln>
        </p:spPr>
        <p:txBody>
          <a:bodyPr anchorCtr="0" anchor="b" bIns="34275" lIns="68575" spcFirstLastPara="1" rIns="68575" wrap="square" tIns="34275">
            <a:normAutofit/>
          </a:bodyPr>
          <a:lstStyle>
            <a:lvl1pPr lvl="0" algn="ctr">
              <a:lnSpc>
                <a:spcPct val="90000"/>
              </a:lnSpc>
              <a:spcBef>
                <a:spcPts val="0"/>
              </a:spcBef>
              <a:spcAft>
                <a:spcPts val="0"/>
              </a:spcAft>
              <a:buClr>
                <a:schemeClr val="lt1"/>
              </a:buClr>
              <a:buSzPts val="2700"/>
              <a:buFont typeface="Helvetica Neue"/>
              <a:buNone/>
              <a:defRPr b="1" i="0" sz="2700">
                <a:solidFill>
                  <a:schemeClr val="lt1"/>
                </a:solidFill>
                <a:latin typeface="Helvetica Neue"/>
                <a:ea typeface="Helvetica Neue"/>
                <a:cs typeface="Helvetica Neue"/>
                <a:sym typeface="Helvetica Neu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19" name="Google Shape;19;p3"/>
          <p:cNvSpPr txBox="1"/>
          <p:nvPr>
            <p:ph idx="1" type="subTitle"/>
          </p:nvPr>
        </p:nvSpPr>
        <p:spPr>
          <a:xfrm>
            <a:off x="4713856" y="2701529"/>
            <a:ext cx="3801600" cy="429300"/>
          </a:xfrm>
          <a:prstGeom prst="rect">
            <a:avLst/>
          </a:prstGeom>
          <a:noFill/>
          <a:ln>
            <a:noFill/>
          </a:ln>
        </p:spPr>
        <p:txBody>
          <a:bodyPr anchorCtr="0" anchor="t" bIns="34275" lIns="68575" spcFirstLastPara="1" rIns="68575" wrap="square" tIns="34275">
            <a:normAutofit/>
          </a:bodyPr>
          <a:lstStyle>
            <a:lvl1pPr lvl="0" algn="ctr">
              <a:lnSpc>
                <a:spcPct val="90000"/>
              </a:lnSpc>
              <a:spcBef>
                <a:spcPts val="800"/>
              </a:spcBef>
              <a:spcAft>
                <a:spcPts val="0"/>
              </a:spcAft>
              <a:buClr>
                <a:schemeClr val="lt1"/>
              </a:buClr>
              <a:buSzPts val="1500"/>
              <a:buNone/>
              <a:defRPr sz="1500">
                <a:solidFill>
                  <a:schemeClr val="lt1"/>
                </a:solidFill>
                <a:latin typeface="Libre Baskerville"/>
                <a:ea typeface="Libre Baskerville"/>
                <a:cs typeface="Libre Baskerville"/>
                <a:sym typeface="Libre Baskerville"/>
              </a:defRPr>
            </a:lvl1pPr>
            <a:lvl2pPr lvl="1" algn="ctr">
              <a:lnSpc>
                <a:spcPct val="90000"/>
              </a:lnSpc>
              <a:spcBef>
                <a:spcPts val="400"/>
              </a:spcBef>
              <a:spcAft>
                <a:spcPts val="0"/>
              </a:spcAft>
              <a:buClr>
                <a:schemeClr val="dk1"/>
              </a:buClr>
              <a:buSzPts val="1500"/>
              <a:buNone/>
              <a:defRPr sz="1500"/>
            </a:lvl2pPr>
            <a:lvl3pPr lvl="2" algn="ctr">
              <a:lnSpc>
                <a:spcPct val="90000"/>
              </a:lnSpc>
              <a:spcBef>
                <a:spcPts val="400"/>
              </a:spcBef>
              <a:spcAft>
                <a:spcPts val="0"/>
              </a:spcAft>
              <a:buClr>
                <a:schemeClr val="dk1"/>
              </a:buClr>
              <a:buSzPts val="1400"/>
              <a:buNone/>
              <a:defRPr sz="1400"/>
            </a:lvl3pPr>
            <a:lvl4pPr lvl="3" algn="ctr">
              <a:lnSpc>
                <a:spcPct val="90000"/>
              </a:lnSpc>
              <a:spcBef>
                <a:spcPts val="400"/>
              </a:spcBef>
              <a:spcAft>
                <a:spcPts val="0"/>
              </a:spcAft>
              <a:buClr>
                <a:schemeClr val="dk1"/>
              </a:buClr>
              <a:buSzPts val="1200"/>
              <a:buNone/>
              <a:defRPr sz="1200"/>
            </a:lvl4pPr>
            <a:lvl5pPr lvl="4" algn="ctr">
              <a:lnSpc>
                <a:spcPct val="90000"/>
              </a:lnSpc>
              <a:spcBef>
                <a:spcPts val="400"/>
              </a:spcBef>
              <a:spcAft>
                <a:spcPts val="0"/>
              </a:spcAft>
              <a:buClr>
                <a:schemeClr val="dk1"/>
              </a:buClr>
              <a:buSzPts val="1200"/>
              <a:buNone/>
              <a:defRPr sz="1200"/>
            </a:lvl5pPr>
            <a:lvl6pPr lvl="5" algn="ctr">
              <a:lnSpc>
                <a:spcPct val="90000"/>
              </a:lnSpc>
              <a:spcBef>
                <a:spcPts val="400"/>
              </a:spcBef>
              <a:spcAft>
                <a:spcPts val="0"/>
              </a:spcAft>
              <a:buClr>
                <a:schemeClr val="dk1"/>
              </a:buClr>
              <a:buSzPts val="1200"/>
              <a:buNone/>
              <a:defRPr sz="1200"/>
            </a:lvl6pPr>
            <a:lvl7pPr lvl="6" algn="ctr">
              <a:lnSpc>
                <a:spcPct val="90000"/>
              </a:lnSpc>
              <a:spcBef>
                <a:spcPts val="400"/>
              </a:spcBef>
              <a:spcAft>
                <a:spcPts val="0"/>
              </a:spcAft>
              <a:buClr>
                <a:schemeClr val="dk1"/>
              </a:buClr>
              <a:buSzPts val="1200"/>
              <a:buNone/>
              <a:defRPr sz="1200"/>
            </a:lvl7pPr>
            <a:lvl8pPr lvl="7" algn="ctr">
              <a:lnSpc>
                <a:spcPct val="90000"/>
              </a:lnSpc>
              <a:spcBef>
                <a:spcPts val="400"/>
              </a:spcBef>
              <a:spcAft>
                <a:spcPts val="0"/>
              </a:spcAft>
              <a:buClr>
                <a:schemeClr val="dk1"/>
              </a:buClr>
              <a:buSzPts val="1200"/>
              <a:buNone/>
              <a:defRPr sz="1200"/>
            </a:lvl8pPr>
            <a:lvl9pPr lvl="8" algn="ctr">
              <a:lnSpc>
                <a:spcPct val="90000"/>
              </a:lnSpc>
              <a:spcBef>
                <a:spcPts val="400"/>
              </a:spcBef>
              <a:spcAft>
                <a:spcPts val="0"/>
              </a:spcAft>
              <a:buClr>
                <a:schemeClr val="dk1"/>
              </a:buClr>
              <a:buSzPts val="1200"/>
              <a:buNone/>
              <a:defRPr sz="1200"/>
            </a:lvl9pPr>
          </a:lstStyle>
          <a:p/>
        </p:txBody>
      </p:sp>
      <p:pic>
        <p:nvPicPr>
          <p:cNvPr id="20" name="Google Shape;20;p3"/>
          <p:cNvPicPr preferRelativeResize="0"/>
          <p:nvPr/>
        </p:nvPicPr>
        <p:blipFill rotWithShape="1">
          <a:blip r:embed="rId3">
            <a:alphaModFix amt="20000"/>
          </a:blip>
          <a:srcRect b="0" l="0" r="0" t="0"/>
          <a:stretch/>
        </p:blipFill>
        <p:spPr>
          <a:xfrm rot="941603">
            <a:off x="-365924" y="-246872"/>
            <a:ext cx="4691940" cy="5377684"/>
          </a:xfrm>
          <a:prstGeom prst="rect">
            <a:avLst/>
          </a:prstGeom>
          <a:noFill/>
          <a:ln>
            <a:noFill/>
          </a:ln>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3">
  <p:cSld name="Title and Content 3">
    <p:spTree>
      <p:nvGrpSpPr>
        <p:cNvPr id="125" name="Shape 125"/>
        <p:cNvGrpSpPr/>
        <p:nvPr/>
      </p:nvGrpSpPr>
      <p:grpSpPr>
        <a:xfrm>
          <a:off x="0" y="0"/>
          <a:ext cx="0" cy="0"/>
          <a:chOff x="0" y="0"/>
          <a:chExt cx="0" cy="0"/>
        </a:xfrm>
      </p:grpSpPr>
      <p:sp>
        <p:nvSpPr>
          <p:cNvPr id="126" name="Google Shape;126;p21"/>
          <p:cNvSpPr txBox="1"/>
          <p:nvPr>
            <p:ph idx="12" type="sldNum"/>
          </p:nvPr>
        </p:nvSpPr>
        <p:spPr>
          <a:xfrm>
            <a:off x="628650" y="4767263"/>
            <a:ext cx="2057400" cy="273900"/>
          </a:xfrm>
          <a:prstGeom prst="rect">
            <a:avLst/>
          </a:prstGeom>
          <a:noFill/>
          <a:ln>
            <a:noFill/>
          </a:ln>
        </p:spPr>
        <p:txBody>
          <a:bodyPr anchorCtr="0" anchor="ctr" bIns="34275" lIns="68575" spcFirstLastPara="1" rIns="68575" wrap="square" tIns="34275">
            <a:noAutofit/>
          </a:bodyPr>
          <a:lstStyle>
            <a:lvl1pPr indent="0" lvl="0" marL="0" algn="l">
              <a:spcBef>
                <a:spcPts val="0"/>
              </a:spcBef>
              <a:buNone/>
              <a:defRPr b="0" i="0" sz="9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9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9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9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9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9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9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9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9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
              <a:t>‹#›</a:t>
            </a:fld>
            <a:endParaRPr/>
          </a:p>
        </p:txBody>
      </p:sp>
      <p:sp>
        <p:nvSpPr>
          <p:cNvPr id="127" name="Google Shape;127;p21"/>
          <p:cNvSpPr txBox="1"/>
          <p:nvPr>
            <p:ph type="title"/>
          </p:nvPr>
        </p:nvSpPr>
        <p:spPr>
          <a:xfrm>
            <a:off x="628650" y="273844"/>
            <a:ext cx="7886700" cy="504600"/>
          </a:xfrm>
          <a:prstGeom prst="rect">
            <a:avLst/>
          </a:prstGeom>
          <a:noFill/>
          <a:ln>
            <a:noFill/>
          </a:ln>
        </p:spPr>
        <p:txBody>
          <a:bodyPr anchorCtr="0" anchor="ctr" bIns="34275" lIns="68575" spcFirstLastPara="1" rIns="68575" wrap="square" tIns="34275">
            <a:normAutofit/>
          </a:bodyPr>
          <a:lstStyle>
            <a:lvl1pPr lvl="0" algn="l">
              <a:lnSpc>
                <a:spcPct val="90000"/>
              </a:lnSpc>
              <a:spcBef>
                <a:spcPts val="0"/>
              </a:spcBef>
              <a:spcAft>
                <a:spcPts val="0"/>
              </a:spcAft>
              <a:buClr>
                <a:schemeClr val="dk1"/>
              </a:buClr>
              <a:buSzPts val="1800"/>
              <a:buFont typeface="Helvetica Neue"/>
              <a:buNone/>
              <a:defRPr b="0" i="0" sz="1800">
                <a:latin typeface="Helvetica Neue"/>
                <a:ea typeface="Helvetica Neue"/>
                <a:cs typeface="Helvetica Neue"/>
                <a:sym typeface="Helvetica Neu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128" name="Google Shape;128;p21"/>
          <p:cNvSpPr txBox="1"/>
          <p:nvPr>
            <p:ph idx="1" type="body"/>
          </p:nvPr>
        </p:nvSpPr>
        <p:spPr>
          <a:xfrm>
            <a:off x="628650" y="889687"/>
            <a:ext cx="2413200" cy="3743100"/>
          </a:xfrm>
          <a:prstGeom prst="rect">
            <a:avLst/>
          </a:prstGeom>
          <a:noFill/>
          <a:ln>
            <a:noFill/>
          </a:ln>
        </p:spPr>
        <p:txBody>
          <a:bodyPr anchorCtr="0" anchor="t" bIns="34275" lIns="68575" spcFirstLastPara="1" rIns="68575" wrap="square" tIns="34275">
            <a:normAutofit/>
          </a:bodyPr>
          <a:lstStyle>
            <a:lvl1pPr indent="-285750" lvl="0" marL="457200" algn="l">
              <a:lnSpc>
                <a:spcPct val="90000"/>
              </a:lnSpc>
              <a:spcBef>
                <a:spcPts val="800"/>
              </a:spcBef>
              <a:spcAft>
                <a:spcPts val="0"/>
              </a:spcAft>
              <a:buClr>
                <a:schemeClr val="dk1"/>
              </a:buClr>
              <a:buSzPts val="900"/>
              <a:buChar char="•"/>
              <a:defRPr b="0" i="0" sz="900">
                <a:latin typeface="Libre Baskerville"/>
                <a:ea typeface="Libre Baskerville"/>
                <a:cs typeface="Libre Baskerville"/>
                <a:sym typeface="Libre Baskerville"/>
              </a:defRPr>
            </a:lvl1pPr>
            <a:lvl2pPr indent="-285750" lvl="1" marL="914400" algn="l">
              <a:lnSpc>
                <a:spcPct val="90000"/>
              </a:lnSpc>
              <a:spcBef>
                <a:spcPts val="400"/>
              </a:spcBef>
              <a:spcAft>
                <a:spcPts val="0"/>
              </a:spcAft>
              <a:buClr>
                <a:schemeClr val="dk1"/>
              </a:buClr>
              <a:buSzPts val="900"/>
              <a:buChar char="•"/>
              <a:defRPr b="0" i="0" sz="900">
                <a:latin typeface="Libre Baskerville"/>
                <a:ea typeface="Libre Baskerville"/>
                <a:cs typeface="Libre Baskerville"/>
                <a:sym typeface="Libre Baskerville"/>
              </a:defRPr>
            </a:lvl2pPr>
            <a:lvl3pPr indent="-285750" lvl="2" marL="1371600" algn="l">
              <a:lnSpc>
                <a:spcPct val="90000"/>
              </a:lnSpc>
              <a:spcBef>
                <a:spcPts val="400"/>
              </a:spcBef>
              <a:spcAft>
                <a:spcPts val="0"/>
              </a:spcAft>
              <a:buClr>
                <a:schemeClr val="dk1"/>
              </a:buClr>
              <a:buSzPts val="900"/>
              <a:buChar char="•"/>
              <a:defRPr b="0" i="0" sz="900">
                <a:latin typeface="Libre Baskerville"/>
                <a:ea typeface="Libre Baskerville"/>
                <a:cs typeface="Libre Baskerville"/>
                <a:sym typeface="Libre Baskerville"/>
              </a:defRPr>
            </a:lvl3pPr>
            <a:lvl4pPr indent="-285750" lvl="3" marL="1828800" algn="l">
              <a:lnSpc>
                <a:spcPct val="90000"/>
              </a:lnSpc>
              <a:spcBef>
                <a:spcPts val="400"/>
              </a:spcBef>
              <a:spcAft>
                <a:spcPts val="0"/>
              </a:spcAft>
              <a:buClr>
                <a:schemeClr val="dk1"/>
              </a:buClr>
              <a:buSzPts val="900"/>
              <a:buChar char="•"/>
              <a:defRPr b="0" i="0" sz="900">
                <a:latin typeface="Libre Baskerville"/>
                <a:ea typeface="Libre Baskerville"/>
                <a:cs typeface="Libre Baskerville"/>
                <a:sym typeface="Libre Baskerville"/>
              </a:defRPr>
            </a:lvl4pPr>
            <a:lvl5pPr indent="-285750" lvl="4" marL="2286000" algn="l">
              <a:lnSpc>
                <a:spcPct val="90000"/>
              </a:lnSpc>
              <a:spcBef>
                <a:spcPts val="400"/>
              </a:spcBef>
              <a:spcAft>
                <a:spcPts val="0"/>
              </a:spcAft>
              <a:buClr>
                <a:schemeClr val="dk1"/>
              </a:buClr>
              <a:buSzPts val="900"/>
              <a:buChar char="•"/>
              <a:defRPr b="0" i="0" sz="900">
                <a:latin typeface="Libre Baskerville"/>
                <a:ea typeface="Libre Baskerville"/>
                <a:cs typeface="Libre Baskerville"/>
                <a:sym typeface="Libre Baskerville"/>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129" name="Google Shape;129;p21"/>
          <p:cNvSpPr txBox="1"/>
          <p:nvPr>
            <p:ph idx="2" type="body"/>
          </p:nvPr>
        </p:nvSpPr>
        <p:spPr>
          <a:xfrm>
            <a:off x="3351713" y="889687"/>
            <a:ext cx="2413200" cy="3743100"/>
          </a:xfrm>
          <a:prstGeom prst="rect">
            <a:avLst/>
          </a:prstGeom>
          <a:noFill/>
          <a:ln>
            <a:noFill/>
          </a:ln>
        </p:spPr>
        <p:txBody>
          <a:bodyPr anchorCtr="0" anchor="t" bIns="34275" lIns="68575" spcFirstLastPara="1" rIns="68575" wrap="square" tIns="34275">
            <a:normAutofit/>
          </a:bodyPr>
          <a:lstStyle>
            <a:lvl1pPr indent="-285750" lvl="0" marL="457200" algn="l">
              <a:lnSpc>
                <a:spcPct val="90000"/>
              </a:lnSpc>
              <a:spcBef>
                <a:spcPts val="800"/>
              </a:spcBef>
              <a:spcAft>
                <a:spcPts val="0"/>
              </a:spcAft>
              <a:buClr>
                <a:schemeClr val="dk1"/>
              </a:buClr>
              <a:buSzPts val="900"/>
              <a:buChar char="•"/>
              <a:defRPr b="0" i="0" sz="900">
                <a:latin typeface="Libre Baskerville"/>
                <a:ea typeface="Libre Baskerville"/>
                <a:cs typeface="Libre Baskerville"/>
                <a:sym typeface="Libre Baskerville"/>
              </a:defRPr>
            </a:lvl1pPr>
            <a:lvl2pPr indent="-285750" lvl="1" marL="914400" algn="l">
              <a:lnSpc>
                <a:spcPct val="90000"/>
              </a:lnSpc>
              <a:spcBef>
                <a:spcPts val="400"/>
              </a:spcBef>
              <a:spcAft>
                <a:spcPts val="0"/>
              </a:spcAft>
              <a:buClr>
                <a:schemeClr val="dk1"/>
              </a:buClr>
              <a:buSzPts val="900"/>
              <a:buChar char="•"/>
              <a:defRPr b="0" i="0" sz="900">
                <a:latin typeface="Libre Baskerville"/>
                <a:ea typeface="Libre Baskerville"/>
                <a:cs typeface="Libre Baskerville"/>
                <a:sym typeface="Libre Baskerville"/>
              </a:defRPr>
            </a:lvl2pPr>
            <a:lvl3pPr indent="-285750" lvl="2" marL="1371600" algn="l">
              <a:lnSpc>
                <a:spcPct val="90000"/>
              </a:lnSpc>
              <a:spcBef>
                <a:spcPts val="400"/>
              </a:spcBef>
              <a:spcAft>
                <a:spcPts val="0"/>
              </a:spcAft>
              <a:buClr>
                <a:schemeClr val="dk1"/>
              </a:buClr>
              <a:buSzPts val="900"/>
              <a:buChar char="•"/>
              <a:defRPr b="0" i="0" sz="900">
                <a:latin typeface="Libre Baskerville"/>
                <a:ea typeface="Libre Baskerville"/>
                <a:cs typeface="Libre Baskerville"/>
                <a:sym typeface="Libre Baskerville"/>
              </a:defRPr>
            </a:lvl3pPr>
            <a:lvl4pPr indent="-285750" lvl="3" marL="1828800" algn="l">
              <a:lnSpc>
                <a:spcPct val="90000"/>
              </a:lnSpc>
              <a:spcBef>
                <a:spcPts val="400"/>
              </a:spcBef>
              <a:spcAft>
                <a:spcPts val="0"/>
              </a:spcAft>
              <a:buClr>
                <a:schemeClr val="dk1"/>
              </a:buClr>
              <a:buSzPts val="900"/>
              <a:buChar char="•"/>
              <a:defRPr b="0" i="0" sz="900">
                <a:latin typeface="Libre Baskerville"/>
                <a:ea typeface="Libre Baskerville"/>
                <a:cs typeface="Libre Baskerville"/>
                <a:sym typeface="Libre Baskerville"/>
              </a:defRPr>
            </a:lvl4pPr>
            <a:lvl5pPr indent="-285750" lvl="4" marL="2286000" algn="l">
              <a:lnSpc>
                <a:spcPct val="90000"/>
              </a:lnSpc>
              <a:spcBef>
                <a:spcPts val="400"/>
              </a:spcBef>
              <a:spcAft>
                <a:spcPts val="0"/>
              </a:spcAft>
              <a:buClr>
                <a:schemeClr val="dk1"/>
              </a:buClr>
              <a:buSzPts val="900"/>
              <a:buChar char="•"/>
              <a:defRPr b="0" i="0" sz="900">
                <a:latin typeface="Libre Baskerville"/>
                <a:ea typeface="Libre Baskerville"/>
                <a:cs typeface="Libre Baskerville"/>
                <a:sym typeface="Libre Baskerville"/>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pic>
        <p:nvPicPr>
          <p:cNvPr id="130" name="Google Shape;130;p21"/>
          <p:cNvPicPr preferRelativeResize="0"/>
          <p:nvPr/>
        </p:nvPicPr>
        <p:blipFill rotWithShape="1">
          <a:blip r:embed="rId2">
            <a:alphaModFix/>
          </a:blip>
          <a:srcRect b="0" l="0" r="0" t="0"/>
          <a:stretch/>
        </p:blipFill>
        <p:spPr>
          <a:xfrm>
            <a:off x="7217891" y="4692360"/>
            <a:ext cx="1297461" cy="304691"/>
          </a:xfrm>
          <a:prstGeom prst="rect">
            <a:avLst/>
          </a:prstGeom>
          <a:noFill/>
          <a:ln>
            <a:noFill/>
          </a:ln>
        </p:spPr>
      </p:pic>
      <p:cxnSp>
        <p:nvCxnSpPr>
          <p:cNvPr id="131" name="Google Shape;131;p21"/>
          <p:cNvCxnSpPr/>
          <p:nvPr/>
        </p:nvCxnSpPr>
        <p:spPr>
          <a:xfrm>
            <a:off x="-38430" y="5122718"/>
            <a:ext cx="9193500" cy="0"/>
          </a:xfrm>
          <a:prstGeom prst="straightConnector1">
            <a:avLst/>
          </a:prstGeom>
          <a:noFill/>
          <a:ln cap="flat" cmpd="sng" w="95250">
            <a:solidFill>
              <a:srgbClr val="DA4E1F"/>
            </a:solidFill>
            <a:prstDash val="solid"/>
            <a:miter lim="800000"/>
            <a:headEnd len="sm" w="sm" type="none"/>
            <a:tailEnd len="sm" w="sm" type="none"/>
          </a:ln>
        </p:spPr>
      </p:cxnSp>
      <p:sp>
        <p:nvSpPr>
          <p:cNvPr id="132" name="Google Shape;132;p21"/>
          <p:cNvSpPr txBox="1"/>
          <p:nvPr>
            <p:ph idx="3" type="body"/>
          </p:nvPr>
        </p:nvSpPr>
        <p:spPr>
          <a:xfrm>
            <a:off x="6102146" y="860087"/>
            <a:ext cx="2413200" cy="3743100"/>
          </a:xfrm>
          <a:prstGeom prst="rect">
            <a:avLst/>
          </a:prstGeom>
          <a:noFill/>
          <a:ln>
            <a:noFill/>
          </a:ln>
        </p:spPr>
        <p:txBody>
          <a:bodyPr anchorCtr="0" anchor="t" bIns="34275" lIns="68575" spcFirstLastPara="1" rIns="68575" wrap="square" tIns="34275">
            <a:normAutofit/>
          </a:bodyPr>
          <a:lstStyle>
            <a:lvl1pPr indent="-285750" lvl="0" marL="457200" algn="l">
              <a:lnSpc>
                <a:spcPct val="90000"/>
              </a:lnSpc>
              <a:spcBef>
                <a:spcPts val="800"/>
              </a:spcBef>
              <a:spcAft>
                <a:spcPts val="0"/>
              </a:spcAft>
              <a:buClr>
                <a:schemeClr val="dk1"/>
              </a:buClr>
              <a:buSzPts val="900"/>
              <a:buChar char="•"/>
              <a:defRPr b="0" i="0" sz="900">
                <a:latin typeface="Libre Baskerville"/>
                <a:ea typeface="Libre Baskerville"/>
                <a:cs typeface="Libre Baskerville"/>
                <a:sym typeface="Libre Baskerville"/>
              </a:defRPr>
            </a:lvl1pPr>
            <a:lvl2pPr indent="-285750" lvl="1" marL="914400" algn="l">
              <a:lnSpc>
                <a:spcPct val="90000"/>
              </a:lnSpc>
              <a:spcBef>
                <a:spcPts val="400"/>
              </a:spcBef>
              <a:spcAft>
                <a:spcPts val="0"/>
              </a:spcAft>
              <a:buClr>
                <a:schemeClr val="dk1"/>
              </a:buClr>
              <a:buSzPts val="900"/>
              <a:buChar char="•"/>
              <a:defRPr b="0" i="0" sz="900">
                <a:latin typeface="Libre Baskerville"/>
                <a:ea typeface="Libre Baskerville"/>
                <a:cs typeface="Libre Baskerville"/>
                <a:sym typeface="Libre Baskerville"/>
              </a:defRPr>
            </a:lvl2pPr>
            <a:lvl3pPr indent="-285750" lvl="2" marL="1371600" algn="l">
              <a:lnSpc>
                <a:spcPct val="90000"/>
              </a:lnSpc>
              <a:spcBef>
                <a:spcPts val="400"/>
              </a:spcBef>
              <a:spcAft>
                <a:spcPts val="0"/>
              </a:spcAft>
              <a:buClr>
                <a:schemeClr val="dk1"/>
              </a:buClr>
              <a:buSzPts val="900"/>
              <a:buChar char="•"/>
              <a:defRPr b="0" i="0" sz="900">
                <a:latin typeface="Libre Baskerville"/>
                <a:ea typeface="Libre Baskerville"/>
                <a:cs typeface="Libre Baskerville"/>
                <a:sym typeface="Libre Baskerville"/>
              </a:defRPr>
            </a:lvl3pPr>
            <a:lvl4pPr indent="-285750" lvl="3" marL="1828800" algn="l">
              <a:lnSpc>
                <a:spcPct val="90000"/>
              </a:lnSpc>
              <a:spcBef>
                <a:spcPts val="400"/>
              </a:spcBef>
              <a:spcAft>
                <a:spcPts val="0"/>
              </a:spcAft>
              <a:buClr>
                <a:schemeClr val="dk1"/>
              </a:buClr>
              <a:buSzPts val="900"/>
              <a:buChar char="•"/>
              <a:defRPr b="0" i="0" sz="900">
                <a:latin typeface="Libre Baskerville"/>
                <a:ea typeface="Libre Baskerville"/>
                <a:cs typeface="Libre Baskerville"/>
                <a:sym typeface="Libre Baskerville"/>
              </a:defRPr>
            </a:lvl4pPr>
            <a:lvl5pPr indent="-285750" lvl="4" marL="2286000" algn="l">
              <a:lnSpc>
                <a:spcPct val="90000"/>
              </a:lnSpc>
              <a:spcBef>
                <a:spcPts val="400"/>
              </a:spcBef>
              <a:spcAft>
                <a:spcPts val="0"/>
              </a:spcAft>
              <a:buClr>
                <a:schemeClr val="dk1"/>
              </a:buClr>
              <a:buSzPts val="900"/>
              <a:buChar char="•"/>
              <a:defRPr b="0" i="0" sz="900">
                <a:latin typeface="Libre Baskerville"/>
                <a:ea typeface="Libre Baskerville"/>
                <a:cs typeface="Libre Baskerville"/>
                <a:sym typeface="Libre Baskerville"/>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4">
  <p:cSld name="Title and Content 4">
    <p:spTree>
      <p:nvGrpSpPr>
        <p:cNvPr id="133" name="Shape 133"/>
        <p:cNvGrpSpPr/>
        <p:nvPr/>
      </p:nvGrpSpPr>
      <p:grpSpPr>
        <a:xfrm>
          <a:off x="0" y="0"/>
          <a:ext cx="0" cy="0"/>
          <a:chOff x="0" y="0"/>
          <a:chExt cx="0" cy="0"/>
        </a:xfrm>
      </p:grpSpPr>
      <p:sp>
        <p:nvSpPr>
          <p:cNvPr id="134" name="Google Shape;134;p22"/>
          <p:cNvSpPr txBox="1"/>
          <p:nvPr>
            <p:ph idx="12" type="sldNum"/>
          </p:nvPr>
        </p:nvSpPr>
        <p:spPr>
          <a:xfrm>
            <a:off x="628650" y="4767263"/>
            <a:ext cx="2057400" cy="273900"/>
          </a:xfrm>
          <a:prstGeom prst="rect">
            <a:avLst/>
          </a:prstGeom>
          <a:noFill/>
          <a:ln>
            <a:noFill/>
          </a:ln>
        </p:spPr>
        <p:txBody>
          <a:bodyPr anchorCtr="0" anchor="ctr" bIns="34275" lIns="68575" spcFirstLastPara="1" rIns="68575" wrap="square" tIns="34275">
            <a:noAutofit/>
          </a:bodyPr>
          <a:lstStyle>
            <a:lvl1pPr indent="0" lvl="0" marL="0" algn="l">
              <a:spcBef>
                <a:spcPts val="0"/>
              </a:spcBef>
              <a:buNone/>
              <a:defRPr b="0" i="0" sz="9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9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9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9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9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9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9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9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9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
              <a:t>‹#›</a:t>
            </a:fld>
            <a:endParaRPr/>
          </a:p>
        </p:txBody>
      </p:sp>
      <p:sp>
        <p:nvSpPr>
          <p:cNvPr id="135" name="Google Shape;135;p22"/>
          <p:cNvSpPr txBox="1"/>
          <p:nvPr>
            <p:ph type="title"/>
          </p:nvPr>
        </p:nvSpPr>
        <p:spPr>
          <a:xfrm>
            <a:off x="628650" y="273844"/>
            <a:ext cx="7886700" cy="504600"/>
          </a:xfrm>
          <a:prstGeom prst="rect">
            <a:avLst/>
          </a:prstGeom>
          <a:noFill/>
          <a:ln>
            <a:noFill/>
          </a:ln>
        </p:spPr>
        <p:txBody>
          <a:bodyPr anchorCtr="0" anchor="ctr" bIns="34275" lIns="68575" spcFirstLastPara="1" rIns="68575" wrap="square" tIns="34275">
            <a:normAutofit/>
          </a:bodyPr>
          <a:lstStyle>
            <a:lvl1pPr lvl="0" algn="l">
              <a:lnSpc>
                <a:spcPct val="90000"/>
              </a:lnSpc>
              <a:spcBef>
                <a:spcPts val="0"/>
              </a:spcBef>
              <a:spcAft>
                <a:spcPts val="0"/>
              </a:spcAft>
              <a:buClr>
                <a:schemeClr val="dk1"/>
              </a:buClr>
              <a:buSzPts val="1800"/>
              <a:buFont typeface="Helvetica Neue"/>
              <a:buNone/>
              <a:defRPr b="0" i="0" sz="1800">
                <a:latin typeface="Helvetica Neue"/>
                <a:ea typeface="Helvetica Neue"/>
                <a:cs typeface="Helvetica Neue"/>
                <a:sym typeface="Helvetica Neu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136" name="Google Shape;136;p22"/>
          <p:cNvSpPr txBox="1"/>
          <p:nvPr>
            <p:ph idx="1" type="body"/>
          </p:nvPr>
        </p:nvSpPr>
        <p:spPr>
          <a:xfrm>
            <a:off x="628650" y="889686"/>
            <a:ext cx="2413200" cy="1682100"/>
          </a:xfrm>
          <a:prstGeom prst="rect">
            <a:avLst/>
          </a:prstGeom>
          <a:noFill/>
          <a:ln>
            <a:noFill/>
          </a:ln>
        </p:spPr>
        <p:txBody>
          <a:bodyPr anchorCtr="0" anchor="t" bIns="34275" lIns="68575" spcFirstLastPara="1" rIns="68575" wrap="square" tIns="34275">
            <a:normAutofit/>
          </a:bodyPr>
          <a:lstStyle>
            <a:lvl1pPr indent="-285750" lvl="0" marL="457200" algn="l">
              <a:lnSpc>
                <a:spcPct val="90000"/>
              </a:lnSpc>
              <a:spcBef>
                <a:spcPts val="800"/>
              </a:spcBef>
              <a:spcAft>
                <a:spcPts val="0"/>
              </a:spcAft>
              <a:buClr>
                <a:schemeClr val="dk1"/>
              </a:buClr>
              <a:buSzPts val="900"/>
              <a:buChar char="•"/>
              <a:defRPr b="0" i="0" sz="900">
                <a:latin typeface="Libre Baskerville"/>
                <a:ea typeface="Libre Baskerville"/>
                <a:cs typeface="Libre Baskerville"/>
                <a:sym typeface="Libre Baskerville"/>
              </a:defRPr>
            </a:lvl1pPr>
            <a:lvl2pPr indent="-285750" lvl="1" marL="914400" algn="l">
              <a:lnSpc>
                <a:spcPct val="90000"/>
              </a:lnSpc>
              <a:spcBef>
                <a:spcPts val="400"/>
              </a:spcBef>
              <a:spcAft>
                <a:spcPts val="0"/>
              </a:spcAft>
              <a:buClr>
                <a:schemeClr val="dk1"/>
              </a:buClr>
              <a:buSzPts val="900"/>
              <a:buChar char="•"/>
              <a:defRPr b="0" i="0" sz="900">
                <a:latin typeface="Libre Baskerville"/>
                <a:ea typeface="Libre Baskerville"/>
                <a:cs typeface="Libre Baskerville"/>
                <a:sym typeface="Libre Baskerville"/>
              </a:defRPr>
            </a:lvl2pPr>
            <a:lvl3pPr indent="-285750" lvl="2" marL="1371600" algn="l">
              <a:lnSpc>
                <a:spcPct val="90000"/>
              </a:lnSpc>
              <a:spcBef>
                <a:spcPts val="400"/>
              </a:spcBef>
              <a:spcAft>
                <a:spcPts val="0"/>
              </a:spcAft>
              <a:buClr>
                <a:schemeClr val="dk1"/>
              </a:buClr>
              <a:buSzPts val="900"/>
              <a:buChar char="•"/>
              <a:defRPr b="0" i="0" sz="900">
                <a:latin typeface="Libre Baskerville"/>
                <a:ea typeface="Libre Baskerville"/>
                <a:cs typeface="Libre Baskerville"/>
                <a:sym typeface="Libre Baskerville"/>
              </a:defRPr>
            </a:lvl3pPr>
            <a:lvl4pPr indent="-285750" lvl="3" marL="1828800" algn="l">
              <a:lnSpc>
                <a:spcPct val="90000"/>
              </a:lnSpc>
              <a:spcBef>
                <a:spcPts val="400"/>
              </a:spcBef>
              <a:spcAft>
                <a:spcPts val="0"/>
              </a:spcAft>
              <a:buClr>
                <a:schemeClr val="dk1"/>
              </a:buClr>
              <a:buSzPts val="900"/>
              <a:buChar char="•"/>
              <a:defRPr b="0" i="0" sz="900">
                <a:latin typeface="Libre Baskerville"/>
                <a:ea typeface="Libre Baskerville"/>
                <a:cs typeface="Libre Baskerville"/>
                <a:sym typeface="Libre Baskerville"/>
              </a:defRPr>
            </a:lvl4pPr>
            <a:lvl5pPr indent="-285750" lvl="4" marL="2286000" algn="l">
              <a:lnSpc>
                <a:spcPct val="90000"/>
              </a:lnSpc>
              <a:spcBef>
                <a:spcPts val="400"/>
              </a:spcBef>
              <a:spcAft>
                <a:spcPts val="0"/>
              </a:spcAft>
              <a:buClr>
                <a:schemeClr val="dk1"/>
              </a:buClr>
              <a:buSzPts val="900"/>
              <a:buChar char="•"/>
              <a:defRPr b="0" i="0" sz="900">
                <a:latin typeface="Libre Baskerville"/>
                <a:ea typeface="Libre Baskerville"/>
                <a:cs typeface="Libre Baskerville"/>
                <a:sym typeface="Libre Baskerville"/>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137" name="Google Shape;137;p22"/>
          <p:cNvSpPr txBox="1"/>
          <p:nvPr>
            <p:ph idx="2" type="body"/>
          </p:nvPr>
        </p:nvSpPr>
        <p:spPr>
          <a:xfrm>
            <a:off x="3351713" y="889686"/>
            <a:ext cx="2413200" cy="1682100"/>
          </a:xfrm>
          <a:prstGeom prst="rect">
            <a:avLst/>
          </a:prstGeom>
          <a:noFill/>
          <a:ln>
            <a:noFill/>
          </a:ln>
        </p:spPr>
        <p:txBody>
          <a:bodyPr anchorCtr="0" anchor="t" bIns="34275" lIns="68575" spcFirstLastPara="1" rIns="68575" wrap="square" tIns="34275">
            <a:normAutofit/>
          </a:bodyPr>
          <a:lstStyle>
            <a:lvl1pPr indent="-285750" lvl="0" marL="457200" algn="l">
              <a:lnSpc>
                <a:spcPct val="90000"/>
              </a:lnSpc>
              <a:spcBef>
                <a:spcPts val="800"/>
              </a:spcBef>
              <a:spcAft>
                <a:spcPts val="0"/>
              </a:spcAft>
              <a:buClr>
                <a:schemeClr val="dk1"/>
              </a:buClr>
              <a:buSzPts val="900"/>
              <a:buChar char="•"/>
              <a:defRPr b="0" i="0" sz="900">
                <a:latin typeface="Libre Baskerville"/>
                <a:ea typeface="Libre Baskerville"/>
                <a:cs typeface="Libre Baskerville"/>
                <a:sym typeface="Libre Baskerville"/>
              </a:defRPr>
            </a:lvl1pPr>
            <a:lvl2pPr indent="-285750" lvl="1" marL="914400" algn="l">
              <a:lnSpc>
                <a:spcPct val="90000"/>
              </a:lnSpc>
              <a:spcBef>
                <a:spcPts val="400"/>
              </a:spcBef>
              <a:spcAft>
                <a:spcPts val="0"/>
              </a:spcAft>
              <a:buClr>
                <a:schemeClr val="dk1"/>
              </a:buClr>
              <a:buSzPts val="900"/>
              <a:buChar char="•"/>
              <a:defRPr b="0" i="0" sz="900">
                <a:latin typeface="Libre Baskerville"/>
                <a:ea typeface="Libre Baskerville"/>
                <a:cs typeface="Libre Baskerville"/>
                <a:sym typeface="Libre Baskerville"/>
              </a:defRPr>
            </a:lvl2pPr>
            <a:lvl3pPr indent="-285750" lvl="2" marL="1371600" algn="l">
              <a:lnSpc>
                <a:spcPct val="90000"/>
              </a:lnSpc>
              <a:spcBef>
                <a:spcPts val="400"/>
              </a:spcBef>
              <a:spcAft>
                <a:spcPts val="0"/>
              </a:spcAft>
              <a:buClr>
                <a:schemeClr val="dk1"/>
              </a:buClr>
              <a:buSzPts val="900"/>
              <a:buChar char="•"/>
              <a:defRPr b="0" i="0" sz="900">
                <a:latin typeface="Libre Baskerville"/>
                <a:ea typeface="Libre Baskerville"/>
                <a:cs typeface="Libre Baskerville"/>
                <a:sym typeface="Libre Baskerville"/>
              </a:defRPr>
            </a:lvl3pPr>
            <a:lvl4pPr indent="-285750" lvl="3" marL="1828800" algn="l">
              <a:lnSpc>
                <a:spcPct val="90000"/>
              </a:lnSpc>
              <a:spcBef>
                <a:spcPts val="400"/>
              </a:spcBef>
              <a:spcAft>
                <a:spcPts val="0"/>
              </a:spcAft>
              <a:buClr>
                <a:schemeClr val="dk1"/>
              </a:buClr>
              <a:buSzPts val="900"/>
              <a:buChar char="•"/>
              <a:defRPr b="0" i="0" sz="900">
                <a:latin typeface="Libre Baskerville"/>
                <a:ea typeface="Libre Baskerville"/>
                <a:cs typeface="Libre Baskerville"/>
                <a:sym typeface="Libre Baskerville"/>
              </a:defRPr>
            </a:lvl4pPr>
            <a:lvl5pPr indent="-285750" lvl="4" marL="2286000" algn="l">
              <a:lnSpc>
                <a:spcPct val="90000"/>
              </a:lnSpc>
              <a:spcBef>
                <a:spcPts val="400"/>
              </a:spcBef>
              <a:spcAft>
                <a:spcPts val="0"/>
              </a:spcAft>
              <a:buClr>
                <a:schemeClr val="dk1"/>
              </a:buClr>
              <a:buSzPts val="900"/>
              <a:buChar char="•"/>
              <a:defRPr b="0" i="0" sz="900">
                <a:latin typeface="Libre Baskerville"/>
                <a:ea typeface="Libre Baskerville"/>
                <a:cs typeface="Libre Baskerville"/>
                <a:sym typeface="Libre Baskerville"/>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pic>
        <p:nvPicPr>
          <p:cNvPr id="138" name="Google Shape;138;p22"/>
          <p:cNvPicPr preferRelativeResize="0"/>
          <p:nvPr/>
        </p:nvPicPr>
        <p:blipFill rotWithShape="1">
          <a:blip r:embed="rId2">
            <a:alphaModFix/>
          </a:blip>
          <a:srcRect b="0" l="0" r="0" t="0"/>
          <a:stretch/>
        </p:blipFill>
        <p:spPr>
          <a:xfrm>
            <a:off x="7217891" y="4692360"/>
            <a:ext cx="1297461" cy="304691"/>
          </a:xfrm>
          <a:prstGeom prst="rect">
            <a:avLst/>
          </a:prstGeom>
          <a:noFill/>
          <a:ln>
            <a:noFill/>
          </a:ln>
        </p:spPr>
      </p:pic>
      <p:cxnSp>
        <p:nvCxnSpPr>
          <p:cNvPr id="139" name="Google Shape;139;p22"/>
          <p:cNvCxnSpPr/>
          <p:nvPr/>
        </p:nvCxnSpPr>
        <p:spPr>
          <a:xfrm>
            <a:off x="-38430" y="5122718"/>
            <a:ext cx="9193500" cy="0"/>
          </a:xfrm>
          <a:prstGeom prst="straightConnector1">
            <a:avLst/>
          </a:prstGeom>
          <a:noFill/>
          <a:ln cap="flat" cmpd="sng" w="95250">
            <a:solidFill>
              <a:srgbClr val="DA4E1F"/>
            </a:solidFill>
            <a:prstDash val="solid"/>
            <a:miter lim="800000"/>
            <a:headEnd len="sm" w="sm" type="none"/>
            <a:tailEnd len="sm" w="sm" type="none"/>
          </a:ln>
        </p:spPr>
      </p:cxnSp>
      <p:sp>
        <p:nvSpPr>
          <p:cNvPr id="140" name="Google Shape;140;p22"/>
          <p:cNvSpPr txBox="1"/>
          <p:nvPr>
            <p:ph idx="3" type="body"/>
          </p:nvPr>
        </p:nvSpPr>
        <p:spPr>
          <a:xfrm>
            <a:off x="6102146" y="860086"/>
            <a:ext cx="2413200" cy="1682100"/>
          </a:xfrm>
          <a:prstGeom prst="rect">
            <a:avLst/>
          </a:prstGeom>
          <a:noFill/>
          <a:ln>
            <a:noFill/>
          </a:ln>
        </p:spPr>
        <p:txBody>
          <a:bodyPr anchorCtr="0" anchor="t" bIns="34275" lIns="68575" spcFirstLastPara="1" rIns="68575" wrap="square" tIns="34275">
            <a:normAutofit/>
          </a:bodyPr>
          <a:lstStyle>
            <a:lvl1pPr indent="-285750" lvl="0" marL="457200" algn="l">
              <a:lnSpc>
                <a:spcPct val="90000"/>
              </a:lnSpc>
              <a:spcBef>
                <a:spcPts val="800"/>
              </a:spcBef>
              <a:spcAft>
                <a:spcPts val="0"/>
              </a:spcAft>
              <a:buClr>
                <a:schemeClr val="dk1"/>
              </a:buClr>
              <a:buSzPts val="900"/>
              <a:buChar char="•"/>
              <a:defRPr b="0" i="0" sz="900">
                <a:latin typeface="Libre Baskerville"/>
                <a:ea typeface="Libre Baskerville"/>
                <a:cs typeface="Libre Baskerville"/>
                <a:sym typeface="Libre Baskerville"/>
              </a:defRPr>
            </a:lvl1pPr>
            <a:lvl2pPr indent="-285750" lvl="1" marL="914400" algn="l">
              <a:lnSpc>
                <a:spcPct val="90000"/>
              </a:lnSpc>
              <a:spcBef>
                <a:spcPts val="400"/>
              </a:spcBef>
              <a:spcAft>
                <a:spcPts val="0"/>
              </a:spcAft>
              <a:buClr>
                <a:schemeClr val="dk1"/>
              </a:buClr>
              <a:buSzPts val="900"/>
              <a:buChar char="•"/>
              <a:defRPr b="0" i="0" sz="900">
                <a:latin typeface="Libre Baskerville"/>
                <a:ea typeface="Libre Baskerville"/>
                <a:cs typeface="Libre Baskerville"/>
                <a:sym typeface="Libre Baskerville"/>
              </a:defRPr>
            </a:lvl2pPr>
            <a:lvl3pPr indent="-285750" lvl="2" marL="1371600" algn="l">
              <a:lnSpc>
                <a:spcPct val="90000"/>
              </a:lnSpc>
              <a:spcBef>
                <a:spcPts val="400"/>
              </a:spcBef>
              <a:spcAft>
                <a:spcPts val="0"/>
              </a:spcAft>
              <a:buClr>
                <a:schemeClr val="dk1"/>
              </a:buClr>
              <a:buSzPts val="900"/>
              <a:buChar char="•"/>
              <a:defRPr b="0" i="0" sz="900">
                <a:latin typeface="Libre Baskerville"/>
                <a:ea typeface="Libre Baskerville"/>
                <a:cs typeface="Libre Baskerville"/>
                <a:sym typeface="Libre Baskerville"/>
              </a:defRPr>
            </a:lvl3pPr>
            <a:lvl4pPr indent="-285750" lvl="3" marL="1828800" algn="l">
              <a:lnSpc>
                <a:spcPct val="90000"/>
              </a:lnSpc>
              <a:spcBef>
                <a:spcPts val="400"/>
              </a:spcBef>
              <a:spcAft>
                <a:spcPts val="0"/>
              </a:spcAft>
              <a:buClr>
                <a:schemeClr val="dk1"/>
              </a:buClr>
              <a:buSzPts val="900"/>
              <a:buChar char="•"/>
              <a:defRPr b="0" i="0" sz="900">
                <a:latin typeface="Libre Baskerville"/>
                <a:ea typeface="Libre Baskerville"/>
                <a:cs typeface="Libre Baskerville"/>
                <a:sym typeface="Libre Baskerville"/>
              </a:defRPr>
            </a:lvl4pPr>
            <a:lvl5pPr indent="-285750" lvl="4" marL="2286000" algn="l">
              <a:lnSpc>
                <a:spcPct val="90000"/>
              </a:lnSpc>
              <a:spcBef>
                <a:spcPts val="400"/>
              </a:spcBef>
              <a:spcAft>
                <a:spcPts val="0"/>
              </a:spcAft>
              <a:buClr>
                <a:schemeClr val="dk1"/>
              </a:buClr>
              <a:buSzPts val="900"/>
              <a:buChar char="•"/>
              <a:defRPr b="0" i="0" sz="900">
                <a:latin typeface="Libre Baskerville"/>
                <a:ea typeface="Libre Baskerville"/>
                <a:cs typeface="Libre Baskerville"/>
                <a:sym typeface="Libre Baskerville"/>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141" name="Google Shape;141;p22"/>
          <p:cNvSpPr txBox="1"/>
          <p:nvPr>
            <p:ph idx="4" type="body"/>
          </p:nvPr>
        </p:nvSpPr>
        <p:spPr>
          <a:xfrm>
            <a:off x="617589" y="2873966"/>
            <a:ext cx="2413200" cy="1682100"/>
          </a:xfrm>
          <a:prstGeom prst="rect">
            <a:avLst/>
          </a:prstGeom>
          <a:noFill/>
          <a:ln>
            <a:noFill/>
          </a:ln>
        </p:spPr>
        <p:txBody>
          <a:bodyPr anchorCtr="0" anchor="t" bIns="34275" lIns="68575" spcFirstLastPara="1" rIns="68575" wrap="square" tIns="34275">
            <a:normAutofit/>
          </a:bodyPr>
          <a:lstStyle>
            <a:lvl1pPr indent="-285750" lvl="0" marL="457200" algn="l">
              <a:lnSpc>
                <a:spcPct val="90000"/>
              </a:lnSpc>
              <a:spcBef>
                <a:spcPts val="800"/>
              </a:spcBef>
              <a:spcAft>
                <a:spcPts val="0"/>
              </a:spcAft>
              <a:buClr>
                <a:schemeClr val="dk1"/>
              </a:buClr>
              <a:buSzPts val="900"/>
              <a:buChar char="•"/>
              <a:defRPr b="0" i="0" sz="900">
                <a:latin typeface="Libre Baskerville"/>
                <a:ea typeface="Libre Baskerville"/>
                <a:cs typeface="Libre Baskerville"/>
                <a:sym typeface="Libre Baskerville"/>
              </a:defRPr>
            </a:lvl1pPr>
            <a:lvl2pPr indent="-285750" lvl="1" marL="914400" algn="l">
              <a:lnSpc>
                <a:spcPct val="90000"/>
              </a:lnSpc>
              <a:spcBef>
                <a:spcPts val="400"/>
              </a:spcBef>
              <a:spcAft>
                <a:spcPts val="0"/>
              </a:spcAft>
              <a:buClr>
                <a:schemeClr val="dk1"/>
              </a:buClr>
              <a:buSzPts val="900"/>
              <a:buChar char="•"/>
              <a:defRPr b="0" i="0" sz="900">
                <a:latin typeface="Libre Baskerville"/>
                <a:ea typeface="Libre Baskerville"/>
                <a:cs typeface="Libre Baskerville"/>
                <a:sym typeface="Libre Baskerville"/>
              </a:defRPr>
            </a:lvl2pPr>
            <a:lvl3pPr indent="-285750" lvl="2" marL="1371600" algn="l">
              <a:lnSpc>
                <a:spcPct val="90000"/>
              </a:lnSpc>
              <a:spcBef>
                <a:spcPts val="400"/>
              </a:spcBef>
              <a:spcAft>
                <a:spcPts val="0"/>
              </a:spcAft>
              <a:buClr>
                <a:schemeClr val="dk1"/>
              </a:buClr>
              <a:buSzPts val="900"/>
              <a:buChar char="•"/>
              <a:defRPr b="0" i="0" sz="900">
                <a:latin typeface="Libre Baskerville"/>
                <a:ea typeface="Libre Baskerville"/>
                <a:cs typeface="Libre Baskerville"/>
                <a:sym typeface="Libre Baskerville"/>
              </a:defRPr>
            </a:lvl3pPr>
            <a:lvl4pPr indent="-285750" lvl="3" marL="1828800" algn="l">
              <a:lnSpc>
                <a:spcPct val="90000"/>
              </a:lnSpc>
              <a:spcBef>
                <a:spcPts val="400"/>
              </a:spcBef>
              <a:spcAft>
                <a:spcPts val="0"/>
              </a:spcAft>
              <a:buClr>
                <a:schemeClr val="dk1"/>
              </a:buClr>
              <a:buSzPts val="900"/>
              <a:buChar char="•"/>
              <a:defRPr b="0" i="0" sz="900">
                <a:latin typeface="Libre Baskerville"/>
                <a:ea typeface="Libre Baskerville"/>
                <a:cs typeface="Libre Baskerville"/>
                <a:sym typeface="Libre Baskerville"/>
              </a:defRPr>
            </a:lvl4pPr>
            <a:lvl5pPr indent="-285750" lvl="4" marL="2286000" algn="l">
              <a:lnSpc>
                <a:spcPct val="90000"/>
              </a:lnSpc>
              <a:spcBef>
                <a:spcPts val="400"/>
              </a:spcBef>
              <a:spcAft>
                <a:spcPts val="0"/>
              </a:spcAft>
              <a:buClr>
                <a:schemeClr val="dk1"/>
              </a:buClr>
              <a:buSzPts val="900"/>
              <a:buChar char="•"/>
              <a:defRPr b="0" i="0" sz="900">
                <a:latin typeface="Libre Baskerville"/>
                <a:ea typeface="Libre Baskerville"/>
                <a:cs typeface="Libre Baskerville"/>
                <a:sym typeface="Libre Baskerville"/>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142" name="Google Shape;142;p22"/>
          <p:cNvSpPr txBox="1"/>
          <p:nvPr>
            <p:ph idx="5" type="body"/>
          </p:nvPr>
        </p:nvSpPr>
        <p:spPr>
          <a:xfrm>
            <a:off x="3340652" y="2873966"/>
            <a:ext cx="2413200" cy="1682100"/>
          </a:xfrm>
          <a:prstGeom prst="rect">
            <a:avLst/>
          </a:prstGeom>
          <a:noFill/>
          <a:ln>
            <a:noFill/>
          </a:ln>
        </p:spPr>
        <p:txBody>
          <a:bodyPr anchorCtr="0" anchor="t" bIns="34275" lIns="68575" spcFirstLastPara="1" rIns="68575" wrap="square" tIns="34275">
            <a:normAutofit/>
          </a:bodyPr>
          <a:lstStyle>
            <a:lvl1pPr indent="-285750" lvl="0" marL="457200" algn="l">
              <a:lnSpc>
                <a:spcPct val="90000"/>
              </a:lnSpc>
              <a:spcBef>
                <a:spcPts val="800"/>
              </a:spcBef>
              <a:spcAft>
                <a:spcPts val="0"/>
              </a:spcAft>
              <a:buClr>
                <a:schemeClr val="dk1"/>
              </a:buClr>
              <a:buSzPts val="900"/>
              <a:buChar char="•"/>
              <a:defRPr b="0" i="0" sz="900">
                <a:latin typeface="Libre Baskerville"/>
                <a:ea typeface="Libre Baskerville"/>
                <a:cs typeface="Libre Baskerville"/>
                <a:sym typeface="Libre Baskerville"/>
              </a:defRPr>
            </a:lvl1pPr>
            <a:lvl2pPr indent="-285750" lvl="1" marL="914400" algn="l">
              <a:lnSpc>
                <a:spcPct val="90000"/>
              </a:lnSpc>
              <a:spcBef>
                <a:spcPts val="400"/>
              </a:spcBef>
              <a:spcAft>
                <a:spcPts val="0"/>
              </a:spcAft>
              <a:buClr>
                <a:schemeClr val="dk1"/>
              </a:buClr>
              <a:buSzPts val="900"/>
              <a:buChar char="•"/>
              <a:defRPr b="0" i="0" sz="900">
                <a:latin typeface="Libre Baskerville"/>
                <a:ea typeface="Libre Baskerville"/>
                <a:cs typeface="Libre Baskerville"/>
                <a:sym typeface="Libre Baskerville"/>
              </a:defRPr>
            </a:lvl2pPr>
            <a:lvl3pPr indent="-285750" lvl="2" marL="1371600" algn="l">
              <a:lnSpc>
                <a:spcPct val="90000"/>
              </a:lnSpc>
              <a:spcBef>
                <a:spcPts val="400"/>
              </a:spcBef>
              <a:spcAft>
                <a:spcPts val="0"/>
              </a:spcAft>
              <a:buClr>
                <a:schemeClr val="dk1"/>
              </a:buClr>
              <a:buSzPts val="900"/>
              <a:buChar char="•"/>
              <a:defRPr b="0" i="0" sz="900">
                <a:latin typeface="Libre Baskerville"/>
                <a:ea typeface="Libre Baskerville"/>
                <a:cs typeface="Libre Baskerville"/>
                <a:sym typeface="Libre Baskerville"/>
              </a:defRPr>
            </a:lvl3pPr>
            <a:lvl4pPr indent="-285750" lvl="3" marL="1828800" algn="l">
              <a:lnSpc>
                <a:spcPct val="90000"/>
              </a:lnSpc>
              <a:spcBef>
                <a:spcPts val="400"/>
              </a:spcBef>
              <a:spcAft>
                <a:spcPts val="0"/>
              </a:spcAft>
              <a:buClr>
                <a:schemeClr val="dk1"/>
              </a:buClr>
              <a:buSzPts val="900"/>
              <a:buChar char="•"/>
              <a:defRPr b="0" i="0" sz="900">
                <a:latin typeface="Libre Baskerville"/>
                <a:ea typeface="Libre Baskerville"/>
                <a:cs typeface="Libre Baskerville"/>
                <a:sym typeface="Libre Baskerville"/>
              </a:defRPr>
            </a:lvl4pPr>
            <a:lvl5pPr indent="-285750" lvl="4" marL="2286000" algn="l">
              <a:lnSpc>
                <a:spcPct val="90000"/>
              </a:lnSpc>
              <a:spcBef>
                <a:spcPts val="400"/>
              </a:spcBef>
              <a:spcAft>
                <a:spcPts val="0"/>
              </a:spcAft>
              <a:buClr>
                <a:schemeClr val="dk1"/>
              </a:buClr>
              <a:buSzPts val="900"/>
              <a:buChar char="•"/>
              <a:defRPr b="0" i="0" sz="900">
                <a:latin typeface="Libre Baskerville"/>
                <a:ea typeface="Libre Baskerville"/>
                <a:cs typeface="Libre Baskerville"/>
                <a:sym typeface="Libre Baskerville"/>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
        <p:nvSpPr>
          <p:cNvPr id="143" name="Google Shape;143;p22"/>
          <p:cNvSpPr txBox="1"/>
          <p:nvPr>
            <p:ph idx="6" type="body"/>
          </p:nvPr>
        </p:nvSpPr>
        <p:spPr>
          <a:xfrm>
            <a:off x="6091085" y="2844366"/>
            <a:ext cx="2413200" cy="1682100"/>
          </a:xfrm>
          <a:prstGeom prst="rect">
            <a:avLst/>
          </a:prstGeom>
          <a:noFill/>
          <a:ln>
            <a:noFill/>
          </a:ln>
        </p:spPr>
        <p:txBody>
          <a:bodyPr anchorCtr="0" anchor="t" bIns="34275" lIns="68575" spcFirstLastPara="1" rIns="68575" wrap="square" tIns="34275">
            <a:normAutofit/>
          </a:bodyPr>
          <a:lstStyle>
            <a:lvl1pPr indent="-285750" lvl="0" marL="457200" algn="l">
              <a:lnSpc>
                <a:spcPct val="90000"/>
              </a:lnSpc>
              <a:spcBef>
                <a:spcPts val="800"/>
              </a:spcBef>
              <a:spcAft>
                <a:spcPts val="0"/>
              </a:spcAft>
              <a:buClr>
                <a:schemeClr val="dk1"/>
              </a:buClr>
              <a:buSzPts val="900"/>
              <a:buChar char="•"/>
              <a:defRPr b="0" i="0" sz="900">
                <a:latin typeface="Libre Baskerville"/>
                <a:ea typeface="Libre Baskerville"/>
                <a:cs typeface="Libre Baskerville"/>
                <a:sym typeface="Libre Baskerville"/>
              </a:defRPr>
            </a:lvl1pPr>
            <a:lvl2pPr indent="-285750" lvl="1" marL="914400" algn="l">
              <a:lnSpc>
                <a:spcPct val="90000"/>
              </a:lnSpc>
              <a:spcBef>
                <a:spcPts val="400"/>
              </a:spcBef>
              <a:spcAft>
                <a:spcPts val="0"/>
              </a:spcAft>
              <a:buClr>
                <a:schemeClr val="dk1"/>
              </a:buClr>
              <a:buSzPts val="900"/>
              <a:buChar char="•"/>
              <a:defRPr b="0" i="0" sz="900">
                <a:latin typeface="Libre Baskerville"/>
                <a:ea typeface="Libre Baskerville"/>
                <a:cs typeface="Libre Baskerville"/>
                <a:sym typeface="Libre Baskerville"/>
              </a:defRPr>
            </a:lvl2pPr>
            <a:lvl3pPr indent="-285750" lvl="2" marL="1371600" algn="l">
              <a:lnSpc>
                <a:spcPct val="90000"/>
              </a:lnSpc>
              <a:spcBef>
                <a:spcPts val="400"/>
              </a:spcBef>
              <a:spcAft>
                <a:spcPts val="0"/>
              </a:spcAft>
              <a:buClr>
                <a:schemeClr val="dk1"/>
              </a:buClr>
              <a:buSzPts val="900"/>
              <a:buChar char="•"/>
              <a:defRPr b="0" i="0" sz="900">
                <a:latin typeface="Libre Baskerville"/>
                <a:ea typeface="Libre Baskerville"/>
                <a:cs typeface="Libre Baskerville"/>
                <a:sym typeface="Libre Baskerville"/>
              </a:defRPr>
            </a:lvl3pPr>
            <a:lvl4pPr indent="-285750" lvl="3" marL="1828800" algn="l">
              <a:lnSpc>
                <a:spcPct val="90000"/>
              </a:lnSpc>
              <a:spcBef>
                <a:spcPts val="400"/>
              </a:spcBef>
              <a:spcAft>
                <a:spcPts val="0"/>
              </a:spcAft>
              <a:buClr>
                <a:schemeClr val="dk1"/>
              </a:buClr>
              <a:buSzPts val="900"/>
              <a:buChar char="•"/>
              <a:defRPr b="0" i="0" sz="900">
                <a:latin typeface="Libre Baskerville"/>
                <a:ea typeface="Libre Baskerville"/>
                <a:cs typeface="Libre Baskerville"/>
                <a:sym typeface="Libre Baskerville"/>
              </a:defRPr>
            </a:lvl4pPr>
            <a:lvl5pPr indent="-285750" lvl="4" marL="2286000" algn="l">
              <a:lnSpc>
                <a:spcPct val="90000"/>
              </a:lnSpc>
              <a:spcBef>
                <a:spcPts val="400"/>
              </a:spcBef>
              <a:spcAft>
                <a:spcPts val="0"/>
              </a:spcAft>
              <a:buClr>
                <a:schemeClr val="dk1"/>
              </a:buClr>
              <a:buSzPts val="900"/>
              <a:buChar char="•"/>
              <a:defRPr b="0" i="0" sz="900">
                <a:latin typeface="Libre Baskerville"/>
                <a:ea typeface="Libre Baskerville"/>
                <a:cs typeface="Libre Baskerville"/>
                <a:sym typeface="Libre Baskerville"/>
              </a:defRPr>
            </a:lvl5pPr>
            <a:lvl6pPr indent="-317500" lvl="5" marL="2743200" algn="l">
              <a:lnSpc>
                <a:spcPct val="90000"/>
              </a:lnSpc>
              <a:spcBef>
                <a:spcPts val="400"/>
              </a:spcBef>
              <a:spcAft>
                <a:spcPts val="0"/>
              </a:spcAft>
              <a:buClr>
                <a:schemeClr val="dk1"/>
              </a:buClr>
              <a:buSzPts val="1400"/>
              <a:buChar char="•"/>
              <a:defRPr/>
            </a:lvl6pPr>
            <a:lvl7pPr indent="-317500" lvl="6" marL="3200400" algn="l">
              <a:lnSpc>
                <a:spcPct val="90000"/>
              </a:lnSpc>
              <a:spcBef>
                <a:spcPts val="400"/>
              </a:spcBef>
              <a:spcAft>
                <a:spcPts val="0"/>
              </a:spcAft>
              <a:buClr>
                <a:schemeClr val="dk1"/>
              </a:buClr>
              <a:buSzPts val="1400"/>
              <a:buChar char="•"/>
              <a:defRPr/>
            </a:lvl7pPr>
            <a:lvl8pPr indent="-317500" lvl="7" marL="3657600" algn="l">
              <a:lnSpc>
                <a:spcPct val="90000"/>
              </a:lnSpc>
              <a:spcBef>
                <a:spcPts val="400"/>
              </a:spcBef>
              <a:spcAft>
                <a:spcPts val="0"/>
              </a:spcAft>
              <a:buClr>
                <a:schemeClr val="dk1"/>
              </a:buClr>
              <a:buSzPts val="1400"/>
              <a:buChar char="•"/>
              <a:defRPr/>
            </a:lvl8pPr>
            <a:lvl9pPr indent="-317500" lvl="8" marL="4114800" algn="l">
              <a:lnSpc>
                <a:spcPct val="90000"/>
              </a:lnSpc>
              <a:spcBef>
                <a:spcPts val="400"/>
              </a:spcBef>
              <a:spcAft>
                <a:spcPts val="0"/>
              </a:spcAft>
              <a:buClr>
                <a:schemeClr val="dk1"/>
              </a:buClr>
              <a:buSzPts val="1400"/>
              <a:buChar char="•"/>
              <a:defRPr/>
            </a:lvl9pPr>
          </a:lstStyle>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44" name="Shape 144"/>
        <p:cNvGrpSpPr/>
        <p:nvPr/>
      </p:nvGrpSpPr>
      <p:grpSpPr>
        <a:xfrm>
          <a:off x="0" y="0"/>
          <a:ext cx="0" cy="0"/>
          <a:chOff x="0" y="0"/>
          <a:chExt cx="0" cy="0"/>
        </a:xfrm>
      </p:grpSpPr>
      <p:sp>
        <p:nvSpPr>
          <p:cNvPr id="145" name="Google Shape;145;p23"/>
          <p:cNvSpPr txBox="1"/>
          <p:nvPr>
            <p:ph type="title"/>
          </p:nvPr>
        </p:nvSpPr>
        <p:spPr>
          <a:xfrm>
            <a:off x="628650" y="273844"/>
            <a:ext cx="7886700" cy="523200"/>
          </a:xfrm>
          <a:prstGeom prst="rect">
            <a:avLst/>
          </a:prstGeom>
          <a:noFill/>
          <a:ln>
            <a:noFill/>
          </a:ln>
        </p:spPr>
        <p:txBody>
          <a:bodyPr anchorCtr="0" anchor="ctr" bIns="34275" lIns="68575" spcFirstLastPara="1" rIns="68575" wrap="square" tIns="34275">
            <a:normAutofit/>
          </a:bodyPr>
          <a:lstStyle>
            <a:lvl1pPr lvl="0" algn="l">
              <a:lnSpc>
                <a:spcPct val="90000"/>
              </a:lnSpc>
              <a:spcBef>
                <a:spcPts val="0"/>
              </a:spcBef>
              <a:spcAft>
                <a:spcPts val="0"/>
              </a:spcAft>
              <a:buClr>
                <a:schemeClr val="dk1"/>
              </a:buClr>
              <a:buSzPts val="1800"/>
              <a:buFont typeface="Helvetica Neue"/>
              <a:buNone/>
              <a:defRPr b="0" i="0" sz="1800">
                <a:latin typeface="Helvetica Neue"/>
                <a:ea typeface="Helvetica Neue"/>
                <a:cs typeface="Helvetica Neue"/>
                <a:sym typeface="Helvetica Neu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pic>
        <p:nvPicPr>
          <p:cNvPr id="146" name="Google Shape;146;p23"/>
          <p:cNvPicPr preferRelativeResize="0"/>
          <p:nvPr/>
        </p:nvPicPr>
        <p:blipFill rotWithShape="1">
          <a:blip r:embed="rId2">
            <a:alphaModFix/>
          </a:blip>
          <a:srcRect b="0" l="0" r="0" t="0"/>
          <a:stretch/>
        </p:blipFill>
        <p:spPr>
          <a:xfrm>
            <a:off x="7217891" y="4692360"/>
            <a:ext cx="1297461" cy="304691"/>
          </a:xfrm>
          <a:prstGeom prst="rect">
            <a:avLst/>
          </a:prstGeom>
          <a:noFill/>
          <a:ln>
            <a:noFill/>
          </a:ln>
        </p:spPr>
      </p:pic>
      <p:pic>
        <p:nvPicPr>
          <p:cNvPr id="147" name="Google Shape;147;p23"/>
          <p:cNvPicPr preferRelativeResize="0"/>
          <p:nvPr/>
        </p:nvPicPr>
        <p:blipFill rotWithShape="1">
          <a:blip r:embed="rId3">
            <a:alphaModFix/>
          </a:blip>
          <a:srcRect b="0" l="0" r="0" t="0"/>
          <a:stretch/>
        </p:blipFill>
        <p:spPr>
          <a:xfrm rot="941602">
            <a:off x="-240147" y="2649753"/>
            <a:ext cx="2775658" cy="3186576"/>
          </a:xfrm>
          <a:prstGeom prst="rect">
            <a:avLst/>
          </a:prstGeom>
          <a:noFill/>
          <a:ln>
            <a:noFill/>
          </a:ln>
        </p:spPr>
      </p:pic>
      <p:sp>
        <p:nvSpPr>
          <p:cNvPr id="148" name="Google Shape;148;p23"/>
          <p:cNvSpPr txBox="1"/>
          <p:nvPr>
            <p:ph idx="12" type="sldNum"/>
          </p:nvPr>
        </p:nvSpPr>
        <p:spPr>
          <a:xfrm>
            <a:off x="628650" y="4767263"/>
            <a:ext cx="2057400" cy="273900"/>
          </a:xfrm>
          <a:prstGeom prst="rect">
            <a:avLst/>
          </a:prstGeom>
          <a:noFill/>
          <a:ln>
            <a:noFill/>
          </a:ln>
        </p:spPr>
        <p:txBody>
          <a:bodyPr anchorCtr="0" anchor="ctr" bIns="34275" lIns="68575" spcFirstLastPara="1" rIns="68575" wrap="square" tIns="34275">
            <a:noAutofit/>
          </a:bodyPr>
          <a:lstStyle>
            <a:lvl1pPr indent="0" lvl="0" marL="0" algn="l">
              <a:spcBef>
                <a:spcPts val="0"/>
              </a:spcBef>
              <a:buNone/>
              <a:defRPr b="0" i="0" sz="9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9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9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9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9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9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9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9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9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itle Only">
  <p:cSld name="1_Title Only">
    <p:bg>
      <p:bgPr>
        <a:gradFill>
          <a:gsLst>
            <a:gs pos="0">
              <a:srgbClr val="1A5F8C"/>
            </a:gs>
            <a:gs pos="78000">
              <a:srgbClr val="062A41"/>
            </a:gs>
            <a:gs pos="100000">
              <a:srgbClr val="062A41"/>
            </a:gs>
          </a:gsLst>
          <a:lin ang="4200000" scaled="0"/>
        </a:gradFill>
      </p:bgPr>
    </p:bg>
    <p:spTree>
      <p:nvGrpSpPr>
        <p:cNvPr id="149" name="Shape 149"/>
        <p:cNvGrpSpPr/>
        <p:nvPr/>
      </p:nvGrpSpPr>
      <p:grpSpPr>
        <a:xfrm>
          <a:off x="0" y="0"/>
          <a:ext cx="0" cy="0"/>
          <a:chOff x="0" y="0"/>
          <a:chExt cx="0" cy="0"/>
        </a:xfrm>
      </p:grpSpPr>
      <p:sp>
        <p:nvSpPr>
          <p:cNvPr id="150" name="Google Shape;150;p24"/>
          <p:cNvSpPr txBox="1"/>
          <p:nvPr>
            <p:ph type="title"/>
          </p:nvPr>
        </p:nvSpPr>
        <p:spPr>
          <a:xfrm>
            <a:off x="628650" y="273844"/>
            <a:ext cx="7886700" cy="523200"/>
          </a:xfrm>
          <a:prstGeom prst="rect">
            <a:avLst/>
          </a:prstGeom>
          <a:noFill/>
          <a:ln>
            <a:noFill/>
          </a:ln>
        </p:spPr>
        <p:txBody>
          <a:bodyPr anchorCtr="0" anchor="ctr" bIns="34275" lIns="68575" spcFirstLastPara="1" rIns="68575" wrap="square" tIns="34275">
            <a:normAutofit/>
          </a:bodyPr>
          <a:lstStyle>
            <a:lvl1pPr lvl="0" algn="l">
              <a:lnSpc>
                <a:spcPct val="90000"/>
              </a:lnSpc>
              <a:spcBef>
                <a:spcPts val="0"/>
              </a:spcBef>
              <a:spcAft>
                <a:spcPts val="0"/>
              </a:spcAft>
              <a:buClr>
                <a:schemeClr val="lt1"/>
              </a:buClr>
              <a:buSzPts val="1800"/>
              <a:buFont typeface="Helvetica Neue"/>
              <a:buNone/>
              <a:defRPr b="0" i="0" sz="1800">
                <a:solidFill>
                  <a:schemeClr val="lt1"/>
                </a:solidFill>
                <a:latin typeface="Helvetica Neue"/>
                <a:ea typeface="Helvetica Neue"/>
                <a:cs typeface="Helvetica Neue"/>
                <a:sym typeface="Helvetica Neu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151" name="Google Shape;151;p24"/>
          <p:cNvSpPr txBox="1"/>
          <p:nvPr>
            <p:ph idx="12" type="sldNum"/>
          </p:nvPr>
        </p:nvSpPr>
        <p:spPr>
          <a:xfrm>
            <a:off x="628650" y="4767263"/>
            <a:ext cx="2057400" cy="273900"/>
          </a:xfrm>
          <a:prstGeom prst="rect">
            <a:avLst/>
          </a:prstGeom>
          <a:noFill/>
          <a:ln>
            <a:noFill/>
          </a:ln>
        </p:spPr>
        <p:txBody>
          <a:bodyPr anchorCtr="0" anchor="ctr" bIns="34275" lIns="68575" spcFirstLastPara="1" rIns="68575" wrap="square" tIns="34275">
            <a:noAutofit/>
          </a:bodyPr>
          <a:lstStyle>
            <a:lvl1pPr indent="0" lvl="0" marL="0" algn="l">
              <a:spcBef>
                <a:spcPts val="0"/>
              </a:spcBef>
              <a:buNone/>
              <a:defRPr b="0" i="0" sz="900" u="none" cap="none" strike="noStrike">
                <a:solidFill>
                  <a:schemeClr val="lt1"/>
                </a:solidFill>
                <a:latin typeface="Helvetica Neue"/>
                <a:ea typeface="Helvetica Neue"/>
                <a:cs typeface="Helvetica Neue"/>
                <a:sym typeface="Helvetica Neue"/>
              </a:defRPr>
            </a:lvl1pPr>
            <a:lvl2pPr indent="0" lvl="1" marL="0" algn="l">
              <a:spcBef>
                <a:spcPts val="0"/>
              </a:spcBef>
              <a:buNone/>
              <a:defRPr b="0" i="0" sz="900" u="none" cap="none" strike="noStrike">
                <a:solidFill>
                  <a:schemeClr val="lt1"/>
                </a:solidFill>
                <a:latin typeface="Helvetica Neue"/>
                <a:ea typeface="Helvetica Neue"/>
                <a:cs typeface="Helvetica Neue"/>
                <a:sym typeface="Helvetica Neue"/>
              </a:defRPr>
            </a:lvl2pPr>
            <a:lvl3pPr indent="0" lvl="2" marL="0" algn="l">
              <a:spcBef>
                <a:spcPts val="0"/>
              </a:spcBef>
              <a:buNone/>
              <a:defRPr b="0" i="0" sz="900" u="none" cap="none" strike="noStrike">
                <a:solidFill>
                  <a:schemeClr val="lt1"/>
                </a:solidFill>
                <a:latin typeface="Helvetica Neue"/>
                <a:ea typeface="Helvetica Neue"/>
                <a:cs typeface="Helvetica Neue"/>
                <a:sym typeface="Helvetica Neue"/>
              </a:defRPr>
            </a:lvl3pPr>
            <a:lvl4pPr indent="0" lvl="3" marL="0" algn="l">
              <a:spcBef>
                <a:spcPts val="0"/>
              </a:spcBef>
              <a:buNone/>
              <a:defRPr b="0" i="0" sz="900" u="none" cap="none" strike="noStrike">
                <a:solidFill>
                  <a:schemeClr val="lt1"/>
                </a:solidFill>
                <a:latin typeface="Helvetica Neue"/>
                <a:ea typeface="Helvetica Neue"/>
                <a:cs typeface="Helvetica Neue"/>
                <a:sym typeface="Helvetica Neue"/>
              </a:defRPr>
            </a:lvl4pPr>
            <a:lvl5pPr indent="0" lvl="4" marL="0" algn="l">
              <a:spcBef>
                <a:spcPts val="0"/>
              </a:spcBef>
              <a:buNone/>
              <a:defRPr b="0" i="0" sz="900" u="none" cap="none" strike="noStrike">
                <a:solidFill>
                  <a:schemeClr val="lt1"/>
                </a:solidFill>
                <a:latin typeface="Helvetica Neue"/>
                <a:ea typeface="Helvetica Neue"/>
                <a:cs typeface="Helvetica Neue"/>
                <a:sym typeface="Helvetica Neue"/>
              </a:defRPr>
            </a:lvl5pPr>
            <a:lvl6pPr indent="0" lvl="5" marL="0" algn="l">
              <a:spcBef>
                <a:spcPts val="0"/>
              </a:spcBef>
              <a:buNone/>
              <a:defRPr b="0" i="0" sz="900" u="none" cap="none" strike="noStrike">
                <a:solidFill>
                  <a:schemeClr val="lt1"/>
                </a:solidFill>
                <a:latin typeface="Helvetica Neue"/>
                <a:ea typeface="Helvetica Neue"/>
                <a:cs typeface="Helvetica Neue"/>
                <a:sym typeface="Helvetica Neue"/>
              </a:defRPr>
            </a:lvl6pPr>
            <a:lvl7pPr indent="0" lvl="6" marL="0" algn="l">
              <a:spcBef>
                <a:spcPts val="0"/>
              </a:spcBef>
              <a:buNone/>
              <a:defRPr b="0" i="0" sz="900" u="none" cap="none" strike="noStrike">
                <a:solidFill>
                  <a:schemeClr val="lt1"/>
                </a:solidFill>
                <a:latin typeface="Helvetica Neue"/>
                <a:ea typeface="Helvetica Neue"/>
                <a:cs typeface="Helvetica Neue"/>
                <a:sym typeface="Helvetica Neue"/>
              </a:defRPr>
            </a:lvl7pPr>
            <a:lvl8pPr indent="0" lvl="7" marL="0" algn="l">
              <a:spcBef>
                <a:spcPts val="0"/>
              </a:spcBef>
              <a:buNone/>
              <a:defRPr b="0" i="0" sz="900" u="none" cap="none" strike="noStrike">
                <a:solidFill>
                  <a:schemeClr val="lt1"/>
                </a:solidFill>
                <a:latin typeface="Helvetica Neue"/>
                <a:ea typeface="Helvetica Neue"/>
                <a:cs typeface="Helvetica Neue"/>
                <a:sym typeface="Helvetica Neue"/>
              </a:defRPr>
            </a:lvl8pPr>
            <a:lvl9pPr indent="0" lvl="8" marL="0" algn="l">
              <a:spcBef>
                <a:spcPts val="0"/>
              </a:spcBef>
              <a:buNone/>
              <a:defRPr b="0" i="0" sz="900" u="none" cap="none" strike="noStrike">
                <a:solidFill>
                  <a:schemeClr val="lt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
              <a:t>‹#›</a:t>
            </a:fld>
            <a:endParaRPr/>
          </a:p>
        </p:txBody>
      </p:sp>
      <p:pic>
        <p:nvPicPr>
          <p:cNvPr id="152" name="Google Shape;152;p24"/>
          <p:cNvPicPr preferRelativeResize="0"/>
          <p:nvPr/>
        </p:nvPicPr>
        <p:blipFill rotWithShape="1">
          <a:blip r:embed="rId2">
            <a:alphaModFix/>
          </a:blip>
          <a:srcRect b="0" l="0" r="0" t="0"/>
          <a:stretch/>
        </p:blipFill>
        <p:spPr>
          <a:xfrm rot="941602">
            <a:off x="-255455" y="2652124"/>
            <a:ext cx="2795614" cy="3204202"/>
          </a:xfrm>
          <a:prstGeom prst="rect">
            <a:avLst/>
          </a:prstGeom>
          <a:noFill/>
          <a:ln>
            <a:noFill/>
          </a:ln>
        </p:spPr>
      </p:pic>
      <p:pic>
        <p:nvPicPr>
          <p:cNvPr id="153" name="Google Shape;153;p24"/>
          <p:cNvPicPr preferRelativeResize="0"/>
          <p:nvPr/>
        </p:nvPicPr>
        <p:blipFill rotWithShape="1">
          <a:blip r:embed="rId3">
            <a:alphaModFix/>
          </a:blip>
          <a:srcRect b="0" l="0" r="0" t="0"/>
          <a:stretch/>
        </p:blipFill>
        <p:spPr>
          <a:xfrm>
            <a:off x="7217889" y="4693880"/>
            <a:ext cx="1297461" cy="304691"/>
          </a:xfrm>
          <a:prstGeom prst="rect">
            <a:avLst/>
          </a:prstGeom>
          <a:noFill/>
          <a:ln>
            <a:noFill/>
          </a:ln>
        </p:spPr>
      </p:pic>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54" name="Shape 154"/>
        <p:cNvGrpSpPr/>
        <p:nvPr/>
      </p:nvGrpSpPr>
      <p:grpSpPr>
        <a:xfrm>
          <a:off x="0" y="0"/>
          <a:ext cx="0" cy="0"/>
          <a:chOff x="0" y="0"/>
          <a:chExt cx="0" cy="0"/>
        </a:xfrm>
      </p:grpSpPr>
      <p:sp>
        <p:nvSpPr>
          <p:cNvPr id="155" name="Google Shape;155;p25"/>
          <p:cNvSpPr txBox="1"/>
          <p:nvPr>
            <p:ph idx="12" type="sldNum"/>
          </p:nvPr>
        </p:nvSpPr>
        <p:spPr>
          <a:xfrm>
            <a:off x="628650" y="4767263"/>
            <a:ext cx="2057400" cy="273900"/>
          </a:xfrm>
          <a:prstGeom prst="rect">
            <a:avLst/>
          </a:prstGeom>
          <a:noFill/>
          <a:ln>
            <a:noFill/>
          </a:ln>
        </p:spPr>
        <p:txBody>
          <a:bodyPr anchorCtr="0" anchor="ctr" bIns="34275" lIns="68575" spcFirstLastPara="1" rIns="68575" wrap="square" tIns="34275">
            <a:noAutofit/>
          </a:bodyPr>
          <a:lstStyle>
            <a:lvl1pPr indent="0" lvl="0" marL="0" algn="l">
              <a:spcBef>
                <a:spcPts val="0"/>
              </a:spcBef>
              <a:buNone/>
              <a:defRPr b="0" i="0" sz="900" u="none" cap="none" strike="noStrike">
                <a:solidFill>
                  <a:schemeClr val="dk1"/>
                </a:solidFill>
                <a:latin typeface="Helvetica Neue"/>
                <a:ea typeface="Helvetica Neue"/>
                <a:cs typeface="Helvetica Neue"/>
                <a:sym typeface="Helvetica Neue"/>
              </a:defRPr>
            </a:lvl1pPr>
            <a:lvl2pPr indent="0" lvl="1" marL="0" algn="l">
              <a:spcBef>
                <a:spcPts val="0"/>
              </a:spcBef>
              <a:buNone/>
              <a:defRPr b="0" i="0" sz="900" u="none" cap="none" strike="noStrike">
                <a:solidFill>
                  <a:schemeClr val="dk1"/>
                </a:solidFill>
                <a:latin typeface="Helvetica Neue"/>
                <a:ea typeface="Helvetica Neue"/>
                <a:cs typeface="Helvetica Neue"/>
                <a:sym typeface="Helvetica Neue"/>
              </a:defRPr>
            </a:lvl2pPr>
            <a:lvl3pPr indent="0" lvl="2" marL="0" algn="l">
              <a:spcBef>
                <a:spcPts val="0"/>
              </a:spcBef>
              <a:buNone/>
              <a:defRPr b="0" i="0" sz="900" u="none" cap="none" strike="noStrike">
                <a:solidFill>
                  <a:schemeClr val="dk1"/>
                </a:solidFill>
                <a:latin typeface="Helvetica Neue"/>
                <a:ea typeface="Helvetica Neue"/>
                <a:cs typeface="Helvetica Neue"/>
                <a:sym typeface="Helvetica Neue"/>
              </a:defRPr>
            </a:lvl3pPr>
            <a:lvl4pPr indent="0" lvl="3" marL="0" algn="l">
              <a:spcBef>
                <a:spcPts val="0"/>
              </a:spcBef>
              <a:buNone/>
              <a:defRPr b="0" i="0" sz="900" u="none" cap="none" strike="noStrike">
                <a:solidFill>
                  <a:schemeClr val="dk1"/>
                </a:solidFill>
                <a:latin typeface="Helvetica Neue"/>
                <a:ea typeface="Helvetica Neue"/>
                <a:cs typeface="Helvetica Neue"/>
                <a:sym typeface="Helvetica Neue"/>
              </a:defRPr>
            </a:lvl4pPr>
            <a:lvl5pPr indent="0" lvl="4" marL="0" algn="l">
              <a:spcBef>
                <a:spcPts val="0"/>
              </a:spcBef>
              <a:buNone/>
              <a:defRPr b="0" i="0" sz="900" u="none" cap="none" strike="noStrike">
                <a:solidFill>
                  <a:schemeClr val="dk1"/>
                </a:solidFill>
                <a:latin typeface="Helvetica Neue"/>
                <a:ea typeface="Helvetica Neue"/>
                <a:cs typeface="Helvetica Neue"/>
                <a:sym typeface="Helvetica Neue"/>
              </a:defRPr>
            </a:lvl5pPr>
            <a:lvl6pPr indent="0" lvl="5" marL="0" algn="l">
              <a:spcBef>
                <a:spcPts val="0"/>
              </a:spcBef>
              <a:buNone/>
              <a:defRPr b="0" i="0" sz="900" u="none" cap="none" strike="noStrike">
                <a:solidFill>
                  <a:schemeClr val="dk1"/>
                </a:solidFill>
                <a:latin typeface="Helvetica Neue"/>
                <a:ea typeface="Helvetica Neue"/>
                <a:cs typeface="Helvetica Neue"/>
                <a:sym typeface="Helvetica Neue"/>
              </a:defRPr>
            </a:lvl6pPr>
            <a:lvl7pPr indent="0" lvl="6" marL="0" algn="l">
              <a:spcBef>
                <a:spcPts val="0"/>
              </a:spcBef>
              <a:buNone/>
              <a:defRPr b="0" i="0" sz="900" u="none" cap="none" strike="noStrike">
                <a:solidFill>
                  <a:schemeClr val="dk1"/>
                </a:solidFill>
                <a:latin typeface="Helvetica Neue"/>
                <a:ea typeface="Helvetica Neue"/>
                <a:cs typeface="Helvetica Neue"/>
                <a:sym typeface="Helvetica Neue"/>
              </a:defRPr>
            </a:lvl7pPr>
            <a:lvl8pPr indent="0" lvl="7" marL="0" algn="l">
              <a:spcBef>
                <a:spcPts val="0"/>
              </a:spcBef>
              <a:buNone/>
              <a:defRPr b="0" i="0" sz="900" u="none" cap="none" strike="noStrike">
                <a:solidFill>
                  <a:schemeClr val="dk1"/>
                </a:solidFill>
                <a:latin typeface="Helvetica Neue"/>
                <a:ea typeface="Helvetica Neue"/>
                <a:cs typeface="Helvetica Neue"/>
                <a:sym typeface="Helvetica Neue"/>
              </a:defRPr>
            </a:lvl8pPr>
            <a:lvl9pPr indent="0" lvl="8" marL="0" algn="l">
              <a:spcBef>
                <a:spcPts val="0"/>
              </a:spcBef>
              <a:buNone/>
              <a:defRPr b="0" i="0" sz="900" u="none" cap="none" strike="noStrike">
                <a:solidFill>
                  <a:schemeClr val="dk1"/>
                </a:solidFill>
                <a:latin typeface="Helvetica Neue"/>
                <a:ea typeface="Helvetica Neue"/>
                <a:cs typeface="Helvetica Neue"/>
                <a:sym typeface="Helvetica Neue"/>
              </a:defRPr>
            </a:lvl9pPr>
          </a:lstStyle>
          <a:p>
            <a:pPr indent="0" lvl="0" marL="0" rtl="0" algn="l">
              <a:spcBef>
                <a:spcPts val="0"/>
              </a:spcBef>
              <a:spcAft>
                <a:spcPts val="0"/>
              </a:spcAft>
              <a:buNone/>
            </a:pPr>
            <a:fld id="{00000000-1234-1234-1234-123412341234}" type="slidenum">
              <a:rPr lang="en"/>
              <a:t>‹#›</a:t>
            </a:fld>
            <a:endParaRPr/>
          </a:p>
        </p:txBody>
      </p:sp>
      <p:pic>
        <p:nvPicPr>
          <p:cNvPr id="156" name="Google Shape;156;p25"/>
          <p:cNvPicPr preferRelativeResize="0"/>
          <p:nvPr/>
        </p:nvPicPr>
        <p:blipFill rotWithShape="1">
          <a:blip r:embed="rId2">
            <a:alphaModFix/>
          </a:blip>
          <a:srcRect b="0" l="0" r="0" t="0"/>
          <a:stretch/>
        </p:blipFill>
        <p:spPr>
          <a:xfrm>
            <a:off x="7217891" y="4692360"/>
            <a:ext cx="1297461" cy="304691"/>
          </a:xfrm>
          <a:prstGeom prst="rect">
            <a:avLst/>
          </a:prstGeom>
          <a:noFill/>
          <a:ln>
            <a:noFill/>
          </a:ln>
        </p:spPr>
      </p:pic>
      <p:cxnSp>
        <p:nvCxnSpPr>
          <p:cNvPr id="157" name="Google Shape;157;p25"/>
          <p:cNvCxnSpPr/>
          <p:nvPr/>
        </p:nvCxnSpPr>
        <p:spPr>
          <a:xfrm>
            <a:off x="-38430" y="5122718"/>
            <a:ext cx="9193500" cy="0"/>
          </a:xfrm>
          <a:prstGeom prst="straightConnector1">
            <a:avLst/>
          </a:prstGeom>
          <a:noFill/>
          <a:ln cap="flat" cmpd="sng" w="95250">
            <a:solidFill>
              <a:srgbClr val="DA4E1F"/>
            </a:solidFill>
            <a:prstDash val="solid"/>
            <a:miter lim="800000"/>
            <a:headEnd len="sm" w="sm" type="none"/>
            <a:tailEnd len="sm" w="sm" type="none"/>
          </a:ln>
        </p:spPr>
      </p:cxnSp>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p:cSld name="Title Slide">
    <p:spTree>
      <p:nvGrpSpPr>
        <p:cNvPr id="158" name="Shape 158"/>
        <p:cNvGrpSpPr/>
        <p:nvPr/>
      </p:nvGrpSpPr>
      <p:grpSpPr>
        <a:xfrm>
          <a:off x="0" y="0"/>
          <a:ext cx="0" cy="0"/>
          <a:chOff x="0" y="0"/>
          <a:chExt cx="0" cy="0"/>
        </a:xfrm>
      </p:grpSpPr>
      <p:sp>
        <p:nvSpPr>
          <p:cNvPr id="159" name="Google Shape;159;p26"/>
          <p:cNvSpPr txBox="1"/>
          <p:nvPr>
            <p:ph type="ctrTitle"/>
          </p:nvPr>
        </p:nvSpPr>
        <p:spPr>
          <a:xfrm>
            <a:off x="0" y="1030616"/>
            <a:ext cx="9144000" cy="1790700"/>
          </a:xfrm>
          <a:prstGeom prst="rect">
            <a:avLst/>
          </a:prstGeom>
          <a:noFill/>
          <a:ln>
            <a:noFill/>
          </a:ln>
        </p:spPr>
        <p:txBody>
          <a:bodyPr anchorCtr="0" anchor="b" bIns="34275" lIns="68575" spcFirstLastPara="1" rIns="68575" wrap="square" tIns="34275">
            <a:normAutofit/>
          </a:bodyPr>
          <a:lstStyle>
            <a:lvl1pPr lvl="0" marR="0" rtl="0" algn="ctr">
              <a:lnSpc>
                <a:spcPct val="90000"/>
              </a:lnSpc>
              <a:spcBef>
                <a:spcPts val="0"/>
              </a:spcBef>
              <a:spcAft>
                <a:spcPts val="0"/>
              </a:spcAft>
              <a:buClr>
                <a:schemeClr val="lt1"/>
              </a:buClr>
              <a:buSzPts val="4500"/>
              <a:buFont typeface="Arvo"/>
              <a:buNone/>
              <a:defRPr b="0" i="0" sz="4500" u="none" cap="none" strike="noStrike">
                <a:solidFill>
                  <a:schemeClr val="lt1"/>
                </a:solidFill>
                <a:latin typeface="Arvo"/>
                <a:ea typeface="Arvo"/>
                <a:cs typeface="Arvo"/>
                <a:sym typeface="Arvo"/>
              </a:defRPr>
            </a:lvl1pPr>
            <a:lvl2pPr lvl="1" rtl="0">
              <a:spcBef>
                <a:spcPts val="0"/>
              </a:spcBef>
              <a:spcAft>
                <a:spcPts val="0"/>
              </a:spcAft>
              <a:buSzPts val="1100"/>
              <a:buNone/>
              <a:defRPr sz="1400"/>
            </a:lvl2pPr>
            <a:lvl3pPr lvl="2" rtl="0">
              <a:spcBef>
                <a:spcPts val="0"/>
              </a:spcBef>
              <a:spcAft>
                <a:spcPts val="0"/>
              </a:spcAft>
              <a:buSzPts val="1100"/>
              <a:buNone/>
              <a:defRPr sz="1400"/>
            </a:lvl3pPr>
            <a:lvl4pPr lvl="3" rtl="0">
              <a:spcBef>
                <a:spcPts val="0"/>
              </a:spcBef>
              <a:spcAft>
                <a:spcPts val="0"/>
              </a:spcAft>
              <a:buSzPts val="1100"/>
              <a:buNone/>
              <a:defRPr sz="1400"/>
            </a:lvl4pPr>
            <a:lvl5pPr lvl="4" rtl="0">
              <a:spcBef>
                <a:spcPts val="0"/>
              </a:spcBef>
              <a:spcAft>
                <a:spcPts val="0"/>
              </a:spcAft>
              <a:buSzPts val="1100"/>
              <a:buNone/>
              <a:defRPr sz="1400"/>
            </a:lvl5pPr>
            <a:lvl6pPr lvl="5" rtl="0">
              <a:spcBef>
                <a:spcPts val="0"/>
              </a:spcBef>
              <a:spcAft>
                <a:spcPts val="0"/>
              </a:spcAft>
              <a:buSzPts val="1100"/>
              <a:buNone/>
              <a:defRPr sz="1400"/>
            </a:lvl6pPr>
            <a:lvl7pPr lvl="6" rtl="0">
              <a:spcBef>
                <a:spcPts val="0"/>
              </a:spcBef>
              <a:spcAft>
                <a:spcPts val="0"/>
              </a:spcAft>
              <a:buSzPts val="1100"/>
              <a:buNone/>
              <a:defRPr sz="1400"/>
            </a:lvl7pPr>
            <a:lvl8pPr lvl="7" rtl="0">
              <a:spcBef>
                <a:spcPts val="0"/>
              </a:spcBef>
              <a:spcAft>
                <a:spcPts val="0"/>
              </a:spcAft>
              <a:buSzPts val="1100"/>
              <a:buNone/>
              <a:defRPr sz="1400"/>
            </a:lvl8pPr>
            <a:lvl9pPr lvl="8" rtl="0">
              <a:spcBef>
                <a:spcPts val="0"/>
              </a:spcBef>
              <a:spcAft>
                <a:spcPts val="0"/>
              </a:spcAft>
              <a:buSzPts val="1100"/>
              <a:buNone/>
              <a:defRPr sz="1400"/>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Green">
  <p:cSld name="Title Slide - Green">
    <p:bg>
      <p:bgPr>
        <a:gradFill>
          <a:gsLst>
            <a:gs pos="0">
              <a:srgbClr val="88BB4A"/>
            </a:gs>
            <a:gs pos="78000">
              <a:srgbClr val="4E662C"/>
            </a:gs>
            <a:gs pos="100000">
              <a:srgbClr val="4E662C"/>
            </a:gs>
          </a:gsLst>
          <a:lin ang="4200000" scaled="0"/>
        </a:gradFill>
      </p:bgPr>
    </p:bg>
    <p:spTree>
      <p:nvGrpSpPr>
        <p:cNvPr id="21" name="Shape 21"/>
        <p:cNvGrpSpPr/>
        <p:nvPr/>
      </p:nvGrpSpPr>
      <p:grpSpPr>
        <a:xfrm>
          <a:off x="0" y="0"/>
          <a:ext cx="0" cy="0"/>
          <a:chOff x="0" y="0"/>
          <a:chExt cx="0" cy="0"/>
        </a:xfrm>
      </p:grpSpPr>
      <p:pic>
        <p:nvPicPr>
          <p:cNvPr id="22" name="Google Shape;22;p4"/>
          <p:cNvPicPr preferRelativeResize="0"/>
          <p:nvPr/>
        </p:nvPicPr>
        <p:blipFill rotWithShape="1">
          <a:blip r:embed="rId2">
            <a:alphaModFix/>
          </a:blip>
          <a:srcRect b="0" l="0" r="0" t="0"/>
          <a:stretch/>
        </p:blipFill>
        <p:spPr>
          <a:xfrm>
            <a:off x="6457702" y="4460020"/>
            <a:ext cx="2057648" cy="483211"/>
          </a:xfrm>
          <a:prstGeom prst="rect">
            <a:avLst/>
          </a:prstGeom>
          <a:noFill/>
          <a:ln>
            <a:noFill/>
          </a:ln>
        </p:spPr>
      </p:pic>
      <p:sp>
        <p:nvSpPr>
          <p:cNvPr id="23" name="Google Shape;23;p4"/>
          <p:cNvSpPr txBox="1"/>
          <p:nvPr>
            <p:ph type="ctrTitle"/>
          </p:nvPr>
        </p:nvSpPr>
        <p:spPr>
          <a:xfrm>
            <a:off x="4713857" y="1781588"/>
            <a:ext cx="3801600" cy="850800"/>
          </a:xfrm>
          <a:prstGeom prst="rect">
            <a:avLst/>
          </a:prstGeom>
          <a:noFill/>
          <a:ln>
            <a:noFill/>
          </a:ln>
        </p:spPr>
        <p:txBody>
          <a:bodyPr anchorCtr="0" anchor="b" bIns="34275" lIns="68575" spcFirstLastPara="1" rIns="68575" wrap="square" tIns="34275">
            <a:normAutofit/>
          </a:bodyPr>
          <a:lstStyle>
            <a:lvl1pPr lvl="0" algn="ctr">
              <a:lnSpc>
                <a:spcPct val="90000"/>
              </a:lnSpc>
              <a:spcBef>
                <a:spcPts val="0"/>
              </a:spcBef>
              <a:spcAft>
                <a:spcPts val="0"/>
              </a:spcAft>
              <a:buClr>
                <a:schemeClr val="lt1"/>
              </a:buClr>
              <a:buSzPts val="2700"/>
              <a:buFont typeface="Helvetica Neue"/>
              <a:buNone/>
              <a:defRPr b="1" i="0" sz="2700">
                <a:solidFill>
                  <a:schemeClr val="lt1"/>
                </a:solidFill>
                <a:latin typeface="Helvetica Neue"/>
                <a:ea typeface="Helvetica Neue"/>
                <a:cs typeface="Helvetica Neue"/>
                <a:sym typeface="Helvetica Neu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24" name="Google Shape;24;p4"/>
          <p:cNvSpPr txBox="1"/>
          <p:nvPr>
            <p:ph idx="1" type="subTitle"/>
          </p:nvPr>
        </p:nvSpPr>
        <p:spPr>
          <a:xfrm>
            <a:off x="4713856" y="2701529"/>
            <a:ext cx="3801600" cy="429300"/>
          </a:xfrm>
          <a:prstGeom prst="rect">
            <a:avLst/>
          </a:prstGeom>
          <a:noFill/>
          <a:ln>
            <a:noFill/>
          </a:ln>
        </p:spPr>
        <p:txBody>
          <a:bodyPr anchorCtr="0" anchor="t" bIns="34275" lIns="68575" spcFirstLastPara="1" rIns="68575" wrap="square" tIns="34275">
            <a:normAutofit/>
          </a:bodyPr>
          <a:lstStyle>
            <a:lvl1pPr lvl="0" algn="ctr">
              <a:lnSpc>
                <a:spcPct val="90000"/>
              </a:lnSpc>
              <a:spcBef>
                <a:spcPts val="800"/>
              </a:spcBef>
              <a:spcAft>
                <a:spcPts val="0"/>
              </a:spcAft>
              <a:buClr>
                <a:schemeClr val="lt1"/>
              </a:buClr>
              <a:buSzPts val="1500"/>
              <a:buNone/>
              <a:defRPr sz="1500">
                <a:solidFill>
                  <a:schemeClr val="lt1"/>
                </a:solidFill>
                <a:latin typeface="Libre Baskerville"/>
                <a:ea typeface="Libre Baskerville"/>
                <a:cs typeface="Libre Baskerville"/>
                <a:sym typeface="Libre Baskerville"/>
              </a:defRPr>
            </a:lvl1pPr>
            <a:lvl2pPr lvl="1" algn="ctr">
              <a:lnSpc>
                <a:spcPct val="90000"/>
              </a:lnSpc>
              <a:spcBef>
                <a:spcPts val="400"/>
              </a:spcBef>
              <a:spcAft>
                <a:spcPts val="0"/>
              </a:spcAft>
              <a:buClr>
                <a:schemeClr val="dk1"/>
              </a:buClr>
              <a:buSzPts val="1500"/>
              <a:buNone/>
              <a:defRPr sz="1500"/>
            </a:lvl2pPr>
            <a:lvl3pPr lvl="2" algn="ctr">
              <a:lnSpc>
                <a:spcPct val="90000"/>
              </a:lnSpc>
              <a:spcBef>
                <a:spcPts val="400"/>
              </a:spcBef>
              <a:spcAft>
                <a:spcPts val="0"/>
              </a:spcAft>
              <a:buClr>
                <a:schemeClr val="dk1"/>
              </a:buClr>
              <a:buSzPts val="1400"/>
              <a:buNone/>
              <a:defRPr sz="1400"/>
            </a:lvl3pPr>
            <a:lvl4pPr lvl="3" algn="ctr">
              <a:lnSpc>
                <a:spcPct val="90000"/>
              </a:lnSpc>
              <a:spcBef>
                <a:spcPts val="400"/>
              </a:spcBef>
              <a:spcAft>
                <a:spcPts val="0"/>
              </a:spcAft>
              <a:buClr>
                <a:schemeClr val="dk1"/>
              </a:buClr>
              <a:buSzPts val="1200"/>
              <a:buNone/>
              <a:defRPr sz="1200"/>
            </a:lvl4pPr>
            <a:lvl5pPr lvl="4" algn="ctr">
              <a:lnSpc>
                <a:spcPct val="90000"/>
              </a:lnSpc>
              <a:spcBef>
                <a:spcPts val="400"/>
              </a:spcBef>
              <a:spcAft>
                <a:spcPts val="0"/>
              </a:spcAft>
              <a:buClr>
                <a:schemeClr val="dk1"/>
              </a:buClr>
              <a:buSzPts val="1200"/>
              <a:buNone/>
              <a:defRPr sz="1200"/>
            </a:lvl5pPr>
            <a:lvl6pPr lvl="5" algn="ctr">
              <a:lnSpc>
                <a:spcPct val="90000"/>
              </a:lnSpc>
              <a:spcBef>
                <a:spcPts val="400"/>
              </a:spcBef>
              <a:spcAft>
                <a:spcPts val="0"/>
              </a:spcAft>
              <a:buClr>
                <a:schemeClr val="dk1"/>
              </a:buClr>
              <a:buSzPts val="1200"/>
              <a:buNone/>
              <a:defRPr sz="1200"/>
            </a:lvl6pPr>
            <a:lvl7pPr lvl="6" algn="ctr">
              <a:lnSpc>
                <a:spcPct val="90000"/>
              </a:lnSpc>
              <a:spcBef>
                <a:spcPts val="400"/>
              </a:spcBef>
              <a:spcAft>
                <a:spcPts val="0"/>
              </a:spcAft>
              <a:buClr>
                <a:schemeClr val="dk1"/>
              </a:buClr>
              <a:buSzPts val="1200"/>
              <a:buNone/>
              <a:defRPr sz="1200"/>
            </a:lvl7pPr>
            <a:lvl8pPr lvl="7" algn="ctr">
              <a:lnSpc>
                <a:spcPct val="90000"/>
              </a:lnSpc>
              <a:spcBef>
                <a:spcPts val="400"/>
              </a:spcBef>
              <a:spcAft>
                <a:spcPts val="0"/>
              </a:spcAft>
              <a:buClr>
                <a:schemeClr val="dk1"/>
              </a:buClr>
              <a:buSzPts val="1200"/>
              <a:buNone/>
              <a:defRPr sz="1200"/>
            </a:lvl8pPr>
            <a:lvl9pPr lvl="8" algn="ctr">
              <a:lnSpc>
                <a:spcPct val="90000"/>
              </a:lnSpc>
              <a:spcBef>
                <a:spcPts val="400"/>
              </a:spcBef>
              <a:spcAft>
                <a:spcPts val="0"/>
              </a:spcAft>
              <a:buClr>
                <a:schemeClr val="dk1"/>
              </a:buClr>
              <a:buSzPts val="1200"/>
              <a:buNone/>
              <a:defRPr sz="1200"/>
            </a:lvl9pPr>
          </a:lstStyle>
          <a:p/>
        </p:txBody>
      </p:sp>
      <p:pic>
        <p:nvPicPr>
          <p:cNvPr id="25" name="Google Shape;25;p4"/>
          <p:cNvPicPr preferRelativeResize="0"/>
          <p:nvPr/>
        </p:nvPicPr>
        <p:blipFill rotWithShape="1">
          <a:blip r:embed="rId3">
            <a:alphaModFix amt="20000"/>
          </a:blip>
          <a:srcRect b="0" l="0" r="0" t="0"/>
          <a:stretch/>
        </p:blipFill>
        <p:spPr>
          <a:xfrm rot="941603">
            <a:off x="-365924" y="-246872"/>
            <a:ext cx="4691940" cy="5377684"/>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 Orange">
  <p:cSld name="Title Slide - Orange">
    <p:bg>
      <p:bgPr>
        <a:gradFill>
          <a:gsLst>
            <a:gs pos="0">
              <a:srgbClr val="DA4E1F"/>
            </a:gs>
            <a:gs pos="78000">
              <a:srgbClr val="6E2A1D"/>
            </a:gs>
            <a:gs pos="100000">
              <a:srgbClr val="6E2A1D"/>
            </a:gs>
          </a:gsLst>
          <a:lin ang="4200000" scaled="0"/>
        </a:gradFill>
      </p:bgPr>
    </p:bg>
    <p:spTree>
      <p:nvGrpSpPr>
        <p:cNvPr id="26" name="Shape 26"/>
        <p:cNvGrpSpPr/>
        <p:nvPr/>
      </p:nvGrpSpPr>
      <p:grpSpPr>
        <a:xfrm>
          <a:off x="0" y="0"/>
          <a:ext cx="0" cy="0"/>
          <a:chOff x="0" y="0"/>
          <a:chExt cx="0" cy="0"/>
        </a:xfrm>
      </p:grpSpPr>
      <p:pic>
        <p:nvPicPr>
          <p:cNvPr id="27" name="Google Shape;27;p5"/>
          <p:cNvPicPr preferRelativeResize="0"/>
          <p:nvPr/>
        </p:nvPicPr>
        <p:blipFill rotWithShape="1">
          <a:blip r:embed="rId2">
            <a:alphaModFix/>
          </a:blip>
          <a:srcRect b="0" l="0" r="0" t="0"/>
          <a:stretch/>
        </p:blipFill>
        <p:spPr>
          <a:xfrm>
            <a:off x="6457702" y="4460020"/>
            <a:ext cx="2057648" cy="483211"/>
          </a:xfrm>
          <a:prstGeom prst="rect">
            <a:avLst/>
          </a:prstGeom>
          <a:noFill/>
          <a:ln>
            <a:noFill/>
          </a:ln>
        </p:spPr>
      </p:pic>
      <p:sp>
        <p:nvSpPr>
          <p:cNvPr id="28" name="Google Shape;28;p5"/>
          <p:cNvSpPr txBox="1"/>
          <p:nvPr>
            <p:ph type="ctrTitle"/>
          </p:nvPr>
        </p:nvSpPr>
        <p:spPr>
          <a:xfrm>
            <a:off x="4713857" y="1781588"/>
            <a:ext cx="3801600" cy="850800"/>
          </a:xfrm>
          <a:prstGeom prst="rect">
            <a:avLst/>
          </a:prstGeom>
          <a:noFill/>
          <a:ln>
            <a:noFill/>
          </a:ln>
        </p:spPr>
        <p:txBody>
          <a:bodyPr anchorCtr="0" anchor="b" bIns="34275" lIns="68575" spcFirstLastPara="1" rIns="68575" wrap="square" tIns="34275">
            <a:normAutofit/>
          </a:bodyPr>
          <a:lstStyle>
            <a:lvl1pPr lvl="0" algn="ctr">
              <a:lnSpc>
                <a:spcPct val="90000"/>
              </a:lnSpc>
              <a:spcBef>
                <a:spcPts val="0"/>
              </a:spcBef>
              <a:spcAft>
                <a:spcPts val="0"/>
              </a:spcAft>
              <a:buClr>
                <a:schemeClr val="lt1"/>
              </a:buClr>
              <a:buSzPts val="2700"/>
              <a:buFont typeface="Helvetica Neue"/>
              <a:buNone/>
              <a:defRPr b="1" i="0" sz="2700">
                <a:solidFill>
                  <a:schemeClr val="lt1"/>
                </a:solidFill>
                <a:latin typeface="Helvetica Neue"/>
                <a:ea typeface="Helvetica Neue"/>
                <a:cs typeface="Helvetica Neue"/>
                <a:sym typeface="Helvetica Neu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sp>
        <p:nvSpPr>
          <p:cNvPr id="29" name="Google Shape;29;p5"/>
          <p:cNvSpPr txBox="1"/>
          <p:nvPr>
            <p:ph idx="1" type="subTitle"/>
          </p:nvPr>
        </p:nvSpPr>
        <p:spPr>
          <a:xfrm>
            <a:off x="4713856" y="2701529"/>
            <a:ext cx="3801600" cy="429300"/>
          </a:xfrm>
          <a:prstGeom prst="rect">
            <a:avLst/>
          </a:prstGeom>
          <a:noFill/>
          <a:ln>
            <a:noFill/>
          </a:ln>
        </p:spPr>
        <p:txBody>
          <a:bodyPr anchorCtr="0" anchor="t" bIns="34275" lIns="68575" spcFirstLastPara="1" rIns="68575" wrap="square" tIns="34275">
            <a:normAutofit/>
          </a:bodyPr>
          <a:lstStyle>
            <a:lvl1pPr lvl="0" algn="ctr">
              <a:lnSpc>
                <a:spcPct val="90000"/>
              </a:lnSpc>
              <a:spcBef>
                <a:spcPts val="800"/>
              </a:spcBef>
              <a:spcAft>
                <a:spcPts val="0"/>
              </a:spcAft>
              <a:buClr>
                <a:schemeClr val="lt1"/>
              </a:buClr>
              <a:buSzPts val="1500"/>
              <a:buNone/>
              <a:defRPr sz="1500">
                <a:solidFill>
                  <a:schemeClr val="lt1"/>
                </a:solidFill>
                <a:latin typeface="Libre Baskerville"/>
                <a:ea typeface="Libre Baskerville"/>
                <a:cs typeface="Libre Baskerville"/>
                <a:sym typeface="Libre Baskerville"/>
              </a:defRPr>
            </a:lvl1pPr>
            <a:lvl2pPr lvl="1" algn="ctr">
              <a:lnSpc>
                <a:spcPct val="90000"/>
              </a:lnSpc>
              <a:spcBef>
                <a:spcPts val="400"/>
              </a:spcBef>
              <a:spcAft>
                <a:spcPts val="0"/>
              </a:spcAft>
              <a:buClr>
                <a:schemeClr val="dk1"/>
              </a:buClr>
              <a:buSzPts val="1500"/>
              <a:buNone/>
              <a:defRPr sz="1500"/>
            </a:lvl2pPr>
            <a:lvl3pPr lvl="2" algn="ctr">
              <a:lnSpc>
                <a:spcPct val="90000"/>
              </a:lnSpc>
              <a:spcBef>
                <a:spcPts val="400"/>
              </a:spcBef>
              <a:spcAft>
                <a:spcPts val="0"/>
              </a:spcAft>
              <a:buClr>
                <a:schemeClr val="dk1"/>
              </a:buClr>
              <a:buSzPts val="1400"/>
              <a:buNone/>
              <a:defRPr sz="1400"/>
            </a:lvl3pPr>
            <a:lvl4pPr lvl="3" algn="ctr">
              <a:lnSpc>
                <a:spcPct val="90000"/>
              </a:lnSpc>
              <a:spcBef>
                <a:spcPts val="400"/>
              </a:spcBef>
              <a:spcAft>
                <a:spcPts val="0"/>
              </a:spcAft>
              <a:buClr>
                <a:schemeClr val="dk1"/>
              </a:buClr>
              <a:buSzPts val="1200"/>
              <a:buNone/>
              <a:defRPr sz="1200"/>
            </a:lvl4pPr>
            <a:lvl5pPr lvl="4" algn="ctr">
              <a:lnSpc>
                <a:spcPct val="90000"/>
              </a:lnSpc>
              <a:spcBef>
                <a:spcPts val="400"/>
              </a:spcBef>
              <a:spcAft>
                <a:spcPts val="0"/>
              </a:spcAft>
              <a:buClr>
                <a:schemeClr val="dk1"/>
              </a:buClr>
              <a:buSzPts val="1200"/>
              <a:buNone/>
              <a:defRPr sz="1200"/>
            </a:lvl5pPr>
            <a:lvl6pPr lvl="5" algn="ctr">
              <a:lnSpc>
                <a:spcPct val="90000"/>
              </a:lnSpc>
              <a:spcBef>
                <a:spcPts val="400"/>
              </a:spcBef>
              <a:spcAft>
                <a:spcPts val="0"/>
              </a:spcAft>
              <a:buClr>
                <a:schemeClr val="dk1"/>
              </a:buClr>
              <a:buSzPts val="1200"/>
              <a:buNone/>
              <a:defRPr sz="1200"/>
            </a:lvl6pPr>
            <a:lvl7pPr lvl="6" algn="ctr">
              <a:lnSpc>
                <a:spcPct val="90000"/>
              </a:lnSpc>
              <a:spcBef>
                <a:spcPts val="400"/>
              </a:spcBef>
              <a:spcAft>
                <a:spcPts val="0"/>
              </a:spcAft>
              <a:buClr>
                <a:schemeClr val="dk1"/>
              </a:buClr>
              <a:buSzPts val="1200"/>
              <a:buNone/>
              <a:defRPr sz="1200"/>
            </a:lvl7pPr>
            <a:lvl8pPr lvl="7" algn="ctr">
              <a:lnSpc>
                <a:spcPct val="90000"/>
              </a:lnSpc>
              <a:spcBef>
                <a:spcPts val="400"/>
              </a:spcBef>
              <a:spcAft>
                <a:spcPts val="0"/>
              </a:spcAft>
              <a:buClr>
                <a:schemeClr val="dk1"/>
              </a:buClr>
              <a:buSzPts val="1200"/>
              <a:buNone/>
              <a:defRPr sz="1200"/>
            </a:lvl8pPr>
            <a:lvl9pPr lvl="8" algn="ctr">
              <a:lnSpc>
                <a:spcPct val="90000"/>
              </a:lnSpc>
              <a:spcBef>
                <a:spcPts val="400"/>
              </a:spcBef>
              <a:spcAft>
                <a:spcPts val="0"/>
              </a:spcAft>
              <a:buClr>
                <a:schemeClr val="dk1"/>
              </a:buClr>
              <a:buSzPts val="1200"/>
              <a:buNone/>
              <a:defRPr sz="1200"/>
            </a:lvl9pPr>
          </a:lstStyle>
          <a:p/>
        </p:txBody>
      </p:sp>
      <p:pic>
        <p:nvPicPr>
          <p:cNvPr id="30" name="Google Shape;30;p5"/>
          <p:cNvPicPr preferRelativeResize="0"/>
          <p:nvPr/>
        </p:nvPicPr>
        <p:blipFill rotWithShape="1">
          <a:blip r:embed="rId3">
            <a:alphaModFix amt="20000"/>
          </a:blip>
          <a:srcRect b="0" l="0" r="0" t="0"/>
          <a:stretch/>
        </p:blipFill>
        <p:spPr>
          <a:xfrm rot="941603">
            <a:off x="-376314" y="-246871"/>
            <a:ext cx="4691940" cy="5377684"/>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Breaker - Light">
  <p:cSld name="Slide Breaker - Light">
    <p:bg>
      <p:bgPr>
        <a:solidFill>
          <a:schemeClr val="lt1"/>
        </a:solidFill>
      </p:bgPr>
    </p:bg>
    <p:spTree>
      <p:nvGrpSpPr>
        <p:cNvPr id="31" name="Shape 31"/>
        <p:cNvGrpSpPr/>
        <p:nvPr/>
      </p:nvGrpSpPr>
      <p:grpSpPr>
        <a:xfrm>
          <a:off x="0" y="0"/>
          <a:ext cx="0" cy="0"/>
          <a:chOff x="0" y="0"/>
          <a:chExt cx="0" cy="0"/>
        </a:xfrm>
      </p:grpSpPr>
      <p:sp>
        <p:nvSpPr>
          <p:cNvPr id="32" name="Google Shape;32;p6"/>
          <p:cNvSpPr txBox="1"/>
          <p:nvPr>
            <p:ph type="ctrTitle"/>
          </p:nvPr>
        </p:nvSpPr>
        <p:spPr>
          <a:xfrm>
            <a:off x="2671253" y="2041964"/>
            <a:ext cx="3801600" cy="362700"/>
          </a:xfrm>
          <a:prstGeom prst="rect">
            <a:avLst/>
          </a:prstGeom>
          <a:noFill/>
          <a:ln>
            <a:noFill/>
          </a:ln>
        </p:spPr>
        <p:txBody>
          <a:bodyPr anchorCtr="0" anchor="b" bIns="34275" lIns="68575" spcFirstLastPara="1" rIns="68575" wrap="square" tIns="34275">
            <a:normAutofit/>
          </a:bodyPr>
          <a:lstStyle>
            <a:lvl1pPr lvl="0" algn="l">
              <a:lnSpc>
                <a:spcPct val="90000"/>
              </a:lnSpc>
              <a:spcBef>
                <a:spcPts val="0"/>
              </a:spcBef>
              <a:spcAft>
                <a:spcPts val="0"/>
              </a:spcAft>
              <a:buClr>
                <a:schemeClr val="dk1"/>
              </a:buClr>
              <a:buSzPts val="1800"/>
              <a:buFont typeface="Helvetica Neue"/>
              <a:buNone/>
              <a:defRPr b="1" i="0" sz="1800">
                <a:solidFill>
                  <a:schemeClr val="dk1"/>
                </a:solidFill>
                <a:latin typeface="Helvetica Neue"/>
                <a:ea typeface="Helvetica Neue"/>
                <a:cs typeface="Helvetica Neue"/>
                <a:sym typeface="Helvetica Neu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pic>
        <p:nvPicPr>
          <p:cNvPr id="33" name="Google Shape;33;p6"/>
          <p:cNvPicPr preferRelativeResize="0"/>
          <p:nvPr/>
        </p:nvPicPr>
        <p:blipFill rotWithShape="1">
          <a:blip r:embed="rId2">
            <a:alphaModFix/>
          </a:blip>
          <a:srcRect b="0" l="0" r="0" t="0"/>
          <a:stretch/>
        </p:blipFill>
        <p:spPr>
          <a:xfrm>
            <a:off x="467116" y="1069756"/>
            <a:ext cx="1995529" cy="2290958"/>
          </a:xfrm>
          <a:prstGeom prst="rect">
            <a:avLst/>
          </a:prstGeom>
          <a:noFill/>
          <a:ln>
            <a:noFill/>
          </a:ln>
        </p:spPr>
      </p:pic>
      <p:pic>
        <p:nvPicPr>
          <p:cNvPr id="34" name="Google Shape;34;p6"/>
          <p:cNvPicPr preferRelativeResize="0"/>
          <p:nvPr/>
        </p:nvPicPr>
        <p:blipFill rotWithShape="1">
          <a:blip r:embed="rId3">
            <a:alphaModFix/>
          </a:blip>
          <a:srcRect b="0" l="0" r="0" t="0"/>
          <a:stretch/>
        </p:blipFill>
        <p:spPr>
          <a:xfrm>
            <a:off x="7217891" y="4692360"/>
            <a:ext cx="1297461" cy="304691"/>
          </a:xfrm>
          <a:prstGeom prst="rect">
            <a:avLst/>
          </a:prstGeom>
          <a:noFill/>
          <a:ln>
            <a:noFill/>
          </a:ln>
        </p:spPr>
      </p:pic>
      <p:cxnSp>
        <p:nvCxnSpPr>
          <p:cNvPr id="35" name="Google Shape;35;p6"/>
          <p:cNvCxnSpPr/>
          <p:nvPr/>
        </p:nvCxnSpPr>
        <p:spPr>
          <a:xfrm>
            <a:off x="-38430" y="5122718"/>
            <a:ext cx="9193500" cy="0"/>
          </a:xfrm>
          <a:prstGeom prst="straightConnector1">
            <a:avLst/>
          </a:prstGeom>
          <a:noFill/>
          <a:ln cap="flat" cmpd="sng" w="95250">
            <a:solidFill>
              <a:srgbClr val="DA4E1F"/>
            </a:solidFill>
            <a:prstDash val="solid"/>
            <a:miter lim="800000"/>
            <a:headEnd len="sm" w="sm" type="none"/>
            <a:tailEnd len="sm" w="sm" type="none"/>
          </a:ln>
        </p:spPr>
      </p:cxnSp>
      <p:sp>
        <p:nvSpPr>
          <p:cNvPr id="36" name="Google Shape;36;p6"/>
          <p:cNvSpPr txBox="1"/>
          <p:nvPr>
            <p:ph idx="1" type="subTitle"/>
          </p:nvPr>
        </p:nvSpPr>
        <p:spPr>
          <a:xfrm>
            <a:off x="2671253" y="2524079"/>
            <a:ext cx="3801600" cy="429300"/>
          </a:xfrm>
          <a:prstGeom prst="rect">
            <a:avLst/>
          </a:prstGeom>
          <a:noFill/>
          <a:ln>
            <a:noFill/>
          </a:ln>
        </p:spPr>
        <p:txBody>
          <a:bodyPr anchorCtr="0" anchor="t" bIns="34275" lIns="68575" spcFirstLastPara="1" rIns="68575" wrap="square" tIns="34275">
            <a:normAutofit/>
          </a:bodyPr>
          <a:lstStyle>
            <a:lvl1pPr lvl="0" algn="l">
              <a:lnSpc>
                <a:spcPct val="90000"/>
              </a:lnSpc>
              <a:spcBef>
                <a:spcPts val="800"/>
              </a:spcBef>
              <a:spcAft>
                <a:spcPts val="0"/>
              </a:spcAft>
              <a:buClr>
                <a:schemeClr val="dk1"/>
              </a:buClr>
              <a:buSzPts val="1500"/>
              <a:buNone/>
              <a:defRPr sz="1500">
                <a:latin typeface="Libre Baskerville"/>
                <a:ea typeface="Libre Baskerville"/>
                <a:cs typeface="Libre Baskerville"/>
                <a:sym typeface="Libre Baskerville"/>
              </a:defRPr>
            </a:lvl1pPr>
            <a:lvl2pPr lvl="1" algn="ctr">
              <a:lnSpc>
                <a:spcPct val="90000"/>
              </a:lnSpc>
              <a:spcBef>
                <a:spcPts val="400"/>
              </a:spcBef>
              <a:spcAft>
                <a:spcPts val="0"/>
              </a:spcAft>
              <a:buClr>
                <a:schemeClr val="dk1"/>
              </a:buClr>
              <a:buSzPts val="1500"/>
              <a:buNone/>
              <a:defRPr sz="1500"/>
            </a:lvl2pPr>
            <a:lvl3pPr lvl="2" algn="ctr">
              <a:lnSpc>
                <a:spcPct val="90000"/>
              </a:lnSpc>
              <a:spcBef>
                <a:spcPts val="400"/>
              </a:spcBef>
              <a:spcAft>
                <a:spcPts val="0"/>
              </a:spcAft>
              <a:buClr>
                <a:schemeClr val="dk1"/>
              </a:buClr>
              <a:buSzPts val="1400"/>
              <a:buNone/>
              <a:defRPr sz="1400"/>
            </a:lvl3pPr>
            <a:lvl4pPr lvl="3" algn="ctr">
              <a:lnSpc>
                <a:spcPct val="90000"/>
              </a:lnSpc>
              <a:spcBef>
                <a:spcPts val="400"/>
              </a:spcBef>
              <a:spcAft>
                <a:spcPts val="0"/>
              </a:spcAft>
              <a:buClr>
                <a:schemeClr val="dk1"/>
              </a:buClr>
              <a:buSzPts val="1200"/>
              <a:buNone/>
              <a:defRPr sz="1200"/>
            </a:lvl4pPr>
            <a:lvl5pPr lvl="4" algn="ctr">
              <a:lnSpc>
                <a:spcPct val="90000"/>
              </a:lnSpc>
              <a:spcBef>
                <a:spcPts val="400"/>
              </a:spcBef>
              <a:spcAft>
                <a:spcPts val="0"/>
              </a:spcAft>
              <a:buClr>
                <a:schemeClr val="dk1"/>
              </a:buClr>
              <a:buSzPts val="1200"/>
              <a:buNone/>
              <a:defRPr sz="1200"/>
            </a:lvl5pPr>
            <a:lvl6pPr lvl="5" algn="ctr">
              <a:lnSpc>
                <a:spcPct val="90000"/>
              </a:lnSpc>
              <a:spcBef>
                <a:spcPts val="400"/>
              </a:spcBef>
              <a:spcAft>
                <a:spcPts val="0"/>
              </a:spcAft>
              <a:buClr>
                <a:schemeClr val="dk1"/>
              </a:buClr>
              <a:buSzPts val="1200"/>
              <a:buNone/>
              <a:defRPr sz="1200"/>
            </a:lvl6pPr>
            <a:lvl7pPr lvl="6" algn="ctr">
              <a:lnSpc>
                <a:spcPct val="90000"/>
              </a:lnSpc>
              <a:spcBef>
                <a:spcPts val="400"/>
              </a:spcBef>
              <a:spcAft>
                <a:spcPts val="0"/>
              </a:spcAft>
              <a:buClr>
                <a:schemeClr val="dk1"/>
              </a:buClr>
              <a:buSzPts val="1200"/>
              <a:buNone/>
              <a:defRPr sz="1200"/>
            </a:lvl7pPr>
            <a:lvl8pPr lvl="7" algn="ctr">
              <a:lnSpc>
                <a:spcPct val="90000"/>
              </a:lnSpc>
              <a:spcBef>
                <a:spcPts val="400"/>
              </a:spcBef>
              <a:spcAft>
                <a:spcPts val="0"/>
              </a:spcAft>
              <a:buClr>
                <a:schemeClr val="dk1"/>
              </a:buClr>
              <a:buSzPts val="1200"/>
              <a:buNone/>
              <a:defRPr sz="1200"/>
            </a:lvl8pPr>
            <a:lvl9pPr lvl="8" algn="ctr">
              <a:lnSpc>
                <a:spcPct val="90000"/>
              </a:lnSpc>
              <a:spcBef>
                <a:spcPts val="400"/>
              </a:spcBef>
              <a:spcAft>
                <a:spcPts val="0"/>
              </a:spcAft>
              <a:buClr>
                <a:schemeClr val="dk1"/>
              </a:buClr>
              <a:buSzPts val="1200"/>
              <a:buNone/>
              <a:defRPr sz="1200"/>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Slide Breaker - Blue">
  <p:cSld name="2_Slide Breaker - Blue">
    <p:bg>
      <p:bgPr>
        <a:gradFill>
          <a:gsLst>
            <a:gs pos="0">
              <a:srgbClr val="1A5F8C"/>
            </a:gs>
            <a:gs pos="78000">
              <a:srgbClr val="062A41"/>
            </a:gs>
            <a:gs pos="100000">
              <a:srgbClr val="062A41"/>
            </a:gs>
          </a:gsLst>
          <a:lin ang="4200000" scaled="0"/>
        </a:gradFill>
      </p:bgPr>
    </p:bg>
    <p:spTree>
      <p:nvGrpSpPr>
        <p:cNvPr id="37" name="Shape 37"/>
        <p:cNvGrpSpPr/>
        <p:nvPr/>
      </p:nvGrpSpPr>
      <p:grpSpPr>
        <a:xfrm>
          <a:off x="0" y="0"/>
          <a:ext cx="0" cy="0"/>
          <a:chOff x="0" y="0"/>
          <a:chExt cx="0" cy="0"/>
        </a:xfrm>
      </p:grpSpPr>
      <p:pic>
        <p:nvPicPr>
          <p:cNvPr id="38" name="Google Shape;38;p7"/>
          <p:cNvPicPr preferRelativeResize="0"/>
          <p:nvPr/>
        </p:nvPicPr>
        <p:blipFill rotWithShape="1">
          <a:blip r:embed="rId2">
            <a:alphaModFix/>
          </a:blip>
          <a:srcRect b="0" l="0" r="0" t="0"/>
          <a:stretch/>
        </p:blipFill>
        <p:spPr>
          <a:xfrm>
            <a:off x="7217889" y="4693880"/>
            <a:ext cx="1297461" cy="304691"/>
          </a:xfrm>
          <a:prstGeom prst="rect">
            <a:avLst/>
          </a:prstGeom>
          <a:noFill/>
          <a:ln>
            <a:noFill/>
          </a:ln>
        </p:spPr>
      </p:pic>
      <p:sp>
        <p:nvSpPr>
          <p:cNvPr id="39" name="Google Shape;39;p7"/>
          <p:cNvSpPr txBox="1"/>
          <p:nvPr>
            <p:ph type="ctrTitle"/>
          </p:nvPr>
        </p:nvSpPr>
        <p:spPr>
          <a:xfrm>
            <a:off x="2671253" y="2041964"/>
            <a:ext cx="3801600" cy="362700"/>
          </a:xfrm>
          <a:prstGeom prst="rect">
            <a:avLst/>
          </a:prstGeom>
          <a:noFill/>
          <a:ln>
            <a:noFill/>
          </a:ln>
        </p:spPr>
        <p:txBody>
          <a:bodyPr anchorCtr="0" anchor="b" bIns="34275" lIns="68575" spcFirstLastPara="1" rIns="68575" wrap="square" tIns="34275">
            <a:normAutofit/>
          </a:bodyPr>
          <a:lstStyle>
            <a:lvl1pPr lvl="0" algn="l">
              <a:lnSpc>
                <a:spcPct val="90000"/>
              </a:lnSpc>
              <a:spcBef>
                <a:spcPts val="0"/>
              </a:spcBef>
              <a:spcAft>
                <a:spcPts val="0"/>
              </a:spcAft>
              <a:buClr>
                <a:schemeClr val="lt1"/>
              </a:buClr>
              <a:buSzPts val="1800"/>
              <a:buFont typeface="Helvetica Neue"/>
              <a:buNone/>
              <a:defRPr b="1" i="0" sz="1800">
                <a:solidFill>
                  <a:schemeClr val="lt1"/>
                </a:solidFill>
                <a:latin typeface="Helvetica Neue"/>
                <a:ea typeface="Helvetica Neue"/>
                <a:cs typeface="Helvetica Neue"/>
                <a:sym typeface="Helvetica Neu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pic>
        <p:nvPicPr>
          <p:cNvPr id="40" name="Google Shape;40;p7"/>
          <p:cNvPicPr preferRelativeResize="0"/>
          <p:nvPr/>
        </p:nvPicPr>
        <p:blipFill rotWithShape="1">
          <a:blip r:embed="rId3">
            <a:alphaModFix amt="20000"/>
          </a:blip>
          <a:srcRect b="0" l="0" r="0" t="0"/>
          <a:stretch/>
        </p:blipFill>
        <p:spPr>
          <a:xfrm>
            <a:off x="467117" y="1079777"/>
            <a:ext cx="1995529" cy="2287183"/>
          </a:xfrm>
          <a:prstGeom prst="rect">
            <a:avLst/>
          </a:prstGeom>
          <a:noFill/>
          <a:ln>
            <a:noFill/>
          </a:ln>
        </p:spPr>
      </p:pic>
      <p:sp>
        <p:nvSpPr>
          <p:cNvPr id="41" name="Google Shape;41;p7"/>
          <p:cNvSpPr txBox="1"/>
          <p:nvPr>
            <p:ph idx="1" type="subTitle"/>
          </p:nvPr>
        </p:nvSpPr>
        <p:spPr>
          <a:xfrm>
            <a:off x="2671253" y="2524079"/>
            <a:ext cx="3801600" cy="429300"/>
          </a:xfrm>
          <a:prstGeom prst="rect">
            <a:avLst/>
          </a:prstGeom>
          <a:noFill/>
          <a:ln>
            <a:noFill/>
          </a:ln>
        </p:spPr>
        <p:txBody>
          <a:bodyPr anchorCtr="0" anchor="t" bIns="34275" lIns="68575" spcFirstLastPara="1" rIns="68575" wrap="square" tIns="34275">
            <a:normAutofit/>
          </a:bodyPr>
          <a:lstStyle>
            <a:lvl1pPr lvl="0" algn="l">
              <a:lnSpc>
                <a:spcPct val="90000"/>
              </a:lnSpc>
              <a:spcBef>
                <a:spcPts val="800"/>
              </a:spcBef>
              <a:spcAft>
                <a:spcPts val="0"/>
              </a:spcAft>
              <a:buClr>
                <a:schemeClr val="lt1"/>
              </a:buClr>
              <a:buSzPts val="1500"/>
              <a:buNone/>
              <a:defRPr sz="1500">
                <a:solidFill>
                  <a:schemeClr val="lt1"/>
                </a:solidFill>
                <a:latin typeface="Libre Baskerville"/>
                <a:ea typeface="Libre Baskerville"/>
                <a:cs typeface="Libre Baskerville"/>
                <a:sym typeface="Libre Baskerville"/>
              </a:defRPr>
            </a:lvl1pPr>
            <a:lvl2pPr lvl="1" algn="ctr">
              <a:lnSpc>
                <a:spcPct val="90000"/>
              </a:lnSpc>
              <a:spcBef>
                <a:spcPts val="400"/>
              </a:spcBef>
              <a:spcAft>
                <a:spcPts val="0"/>
              </a:spcAft>
              <a:buClr>
                <a:schemeClr val="dk1"/>
              </a:buClr>
              <a:buSzPts val="1500"/>
              <a:buNone/>
              <a:defRPr sz="1500"/>
            </a:lvl2pPr>
            <a:lvl3pPr lvl="2" algn="ctr">
              <a:lnSpc>
                <a:spcPct val="90000"/>
              </a:lnSpc>
              <a:spcBef>
                <a:spcPts val="400"/>
              </a:spcBef>
              <a:spcAft>
                <a:spcPts val="0"/>
              </a:spcAft>
              <a:buClr>
                <a:schemeClr val="dk1"/>
              </a:buClr>
              <a:buSzPts val="1400"/>
              <a:buNone/>
              <a:defRPr sz="1400"/>
            </a:lvl3pPr>
            <a:lvl4pPr lvl="3" algn="ctr">
              <a:lnSpc>
                <a:spcPct val="90000"/>
              </a:lnSpc>
              <a:spcBef>
                <a:spcPts val="400"/>
              </a:spcBef>
              <a:spcAft>
                <a:spcPts val="0"/>
              </a:spcAft>
              <a:buClr>
                <a:schemeClr val="dk1"/>
              </a:buClr>
              <a:buSzPts val="1200"/>
              <a:buNone/>
              <a:defRPr sz="1200"/>
            </a:lvl4pPr>
            <a:lvl5pPr lvl="4" algn="ctr">
              <a:lnSpc>
                <a:spcPct val="90000"/>
              </a:lnSpc>
              <a:spcBef>
                <a:spcPts val="400"/>
              </a:spcBef>
              <a:spcAft>
                <a:spcPts val="0"/>
              </a:spcAft>
              <a:buClr>
                <a:schemeClr val="dk1"/>
              </a:buClr>
              <a:buSzPts val="1200"/>
              <a:buNone/>
              <a:defRPr sz="1200"/>
            </a:lvl5pPr>
            <a:lvl6pPr lvl="5" algn="ctr">
              <a:lnSpc>
                <a:spcPct val="90000"/>
              </a:lnSpc>
              <a:spcBef>
                <a:spcPts val="400"/>
              </a:spcBef>
              <a:spcAft>
                <a:spcPts val="0"/>
              </a:spcAft>
              <a:buClr>
                <a:schemeClr val="dk1"/>
              </a:buClr>
              <a:buSzPts val="1200"/>
              <a:buNone/>
              <a:defRPr sz="1200"/>
            </a:lvl6pPr>
            <a:lvl7pPr lvl="6" algn="ctr">
              <a:lnSpc>
                <a:spcPct val="90000"/>
              </a:lnSpc>
              <a:spcBef>
                <a:spcPts val="400"/>
              </a:spcBef>
              <a:spcAft>
                <a:spcPts val="0"/>
              </a:spcAft>
              <a:buClr>
                <a:schemeClr val="dk1"/>
              </a:buClr>
              <a:buSzPts val="1200"/>
              <a:buNone/>
              <a:defRPr sz="1200"/>
            </a:lvl7pPr>
            <a:lvl8pPr lvl="7" algn="ctr">
              <a:lnSpc>
                <a:spcPct val="90000"/>
              </a:lnSpc>
              <a:spcBef>
                <a:spcPts val="400"/>
              </a:spcBef>
              <a:spcAft>
                <a:spcPts val="0"/>
              </a:spcAft>
              <a:buClr>
                <a:schemeClr val="dk1"/>
              </a:buClr>
              <a:buSzPts val="1200"/>
              <a:buNone/>
              <a:defRPr sz="1200"/>
            </a:lvl8pPr>
            <a:lvl9pPr lvl="8" algn="ctr">
              <a:lnSpc>
                <a:spcPct val="90000"/>
              </a:lnSpc>
              <a:spcBef>
                <a:spcPts val="400"/>
              </a:spcBef>
              <a:spcAft>
                <a:spcPts val="0"/>
              </a:spcAft>
              <a:buClr>
                <a:schemeClr val="dk1"/>
              </a:buClr>
              <a:buSzPts val="1200"/>
              <a:buNone/>
              <a:defRPr sz="1200"/>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Breaker - Orange">
  <p:cSld name="Slide Breaker - Orange">
    <p:bg>
      <p:bgPr>
        <a:gradFill>
          <a:gsLst>
            <a:gs pos="0">
              <a:srgbClr val="DA4E1F"/>
            </a:gs>
            <a:gs pos="78000">
              <a:srgbClr val="6E2A1D"/>
            </a:gs>
            <a:gs pos="100000">
              <a:srgbClr val="6E2A1D"/>
            </a:gs>
          </a:gsLst>
          <a:lin ang="4200000" scaled="0"/>
        </a:gradFill>
      </p:bgPr>
    </p:bg>
    <p:spTree>
      <p:nvGrpSpPr>
        <p:cNvPr id="42" name="Shape 42"/>
        <p:cNvGrpSpPr/>
        <p:nvPr/>
      </p:nvGrpSpPr>
      <p:grpSpPr>
        <a:xfrm>
          <a:off x="0" y="0"/>
          <a:ext cx="0" cy="0"/>
          <a:chOff x="0" y="0"/>
          <a:chExt cx="0" cy="0"/>
        </a:xfrm>
      </p:grpSpPr>
      <p:pic>
        <p:nvPicPr>
          <p:cNvPr id="43" name="Google Shape;43;p8"/>
          <p:cNvPicPr preferRelativeResize="0"/>
          <p:nvPr/>
        </p:nvPicPr>
        <p:blipFill rotWithShape="1">
          <a:blip r:embed="rId2">
            <a:alphaModFix/>
          </a:blip>
          <a:srcRect b="0" l="0" r="0" t="0"/>
          <a:stretch/>
        </p:blipFill>
        <p:spPr>
          <a:xfrm>
            <a:off x="7217889" y="4693880"/>
            <a:ext cx="1297461" cy="304691"/>
          </a:xfrm>
          <a:prstGeom prst="rect">
            <a:avLst/>
          </a:prstGeom>
          <a:noFill/>
          <a:ln>
            <a:noFill/>
          </a:ln>
        </p:spPr>
      </p:pic>
      <p:sp>
        <p:nvSpPr>
          <p:cNvPr id="44" name="Google Shape;44;p8"/>
          <p:cNvSpPr txBox="1"/>
          <p:nvPr>
            <p:ph type="ctrTitle"/>
          </p:nvPr>
        </p:nvSpPr>
        <p:spPr>
          <a:xfrm>
            <a:off x="2671253" y="2041964"/>
            <a:ext cx="3801600" cy="362700"/>
          </a:xfrm>
          <a:prstGeom prst="rect">
            <a:avLst/>
          </a:prstGeom>
          <a:noFill/>
          <a:ln>
            <a:noFill/>
          </a:ln>
        </p:spPr>
        <p:txBody>
          <a:bodyPr anchorCtr="0" anchor="b" bIns="34275" lIns="68575" spcFirstLastPara="1" rIns="68575" wrap="square" tIns="34275">
            <a:normAutofit/>
          </a:bodyPr>
          <a:lstStyle>
            <a:lvl1pPr lvl="0" algn="l">
              <a:lnSpc>
                <a:spcPct val="90000"/>
              </a:lnSpc>
              <a:spcBef>
                <a:spcPts val="0"/>
              </a:spcBef>
              <a:spcAft>
                <a:spcPts val="0"/>
              </a:spcAft>
              <a:buClr>
                <a:schemeClr val="lt1"/>
              </a:buClr>
              <a:buSzPts val="1800"/>
              <a:buFont typeface="Helvetica Neue"/>
              <a:buNone/>
              <a:defRPr b="1" i="0" sz="1800">
                <a:solidFill>
                  <a:schemeClr val="lt1"/>
                </a:solidFill>
                <a:latin typeface="Helvetica Neue"/>
                <a:ea typeface="Helvetica Neue"/>
                <a:cs typeface="Helvetica Neue"/>
                <a:sym typeface="Helvetica Neu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pic>
        <p:nvPicPr>
          <p:cNvPr id="45" name="Google Shape;45;p8"/>
          <p:cNvPicPr preferRelativeResize="0"/>
          <p:nvPr/>
        </p:nvPicPr>
        <p:blipFill rotWithShape="1">
          <a:blip r:embed="rId3">
            <a:alphaModFix amt="20000"/>
          </a:blip>
          <a:srcRect b="0" l="0" r="0" t="0"/>
          <a:stretch/>
        </p:blipFill>
        <p:spPr>
          <a:xfrm>
            <a:off x="467117" y="1079777"/>
            <a:ext cx="1995529" cy="2287183"/>
          </a:xfrm>
          <a:prstGeom prst="rect">
            <a:avLst/>
          </a:prstGeom>
          <a:noFill/>
          <a:ln>
            <a:noFill/>
          </a:ln>
        </p:spPr>
      </p:pic>
      <p:sp>
        <p:nvSpPr>
          <p:cNvPr id="46" name="Google Shape;46;p8"/>
          <p:cNvSpPr txBox="1"/>
          <p:nvPr>
            <p:ph idx="1" type="subTitle"/>
          </p:nvPr>
        </p:nvSpPr>
        <p:spPr>
          <a:xfrm>
            <a:off x="2671253" y="2524079"/>
            <a:ext cx="3801600" cy="429300"/>
          </a:xfrm>
          <a:prstGeom prst="rect">
            <a:avLst/>
          </a:prstGeom>
          <a:noFill/>
          <a:ln>
            <a:noFill/>
          </a:ln>
        </p:spPr>
        <p:txBody>
          <a:bodyPr anchorCtr="0" anchor="t" bIns="34275" lIns="68575" spcFirstLastPara="1" rIns="68575" wrap="square" tIns="34275">
            <a:normAutofit/>
          </a:bodyPr>
          <a:lstStyle>
            <a:lvl1pPr lvl="0" algn="l">
              <a:lnSpc>
                <a:spcPct val="90000"/>
              </a:lnSpc>
              <a:spcBef>
                <a:spcPts val="800"/>
              </a:spcBef>
              <a:spcAft>
                <a:spcPts val="0"/>
              </a:spcAft>
              <a:buClr>
                <a:schemeClr val="lt1"/>
              </a:buClr>
              <a:buSzPts val="1500"/>
              <a:buNone/>
              <a:defRPr sz="1500">
                <a:solidFill>
                  <a:schemeClr val="lt1"/>
                </a:solidFill>
                <a:latin typeface="Libre Baskerville"/>
                <a:ea typeface="Libre Baskerville"/>
                <a:cs typeface="Libre Baskerville"/>
                <a:sym typeface="Libre Baskerville"/>
              </a:defRPr>
            </a:lvl1pPr>
            <a:lvl2pPr lvl="1" algn="ctr">
              <a:lnSpc>
                <a:spcPct val="90000"/>
              </a:lnSpc>
              <a:spcBef>
                <a:spcPts val="400"/>
              </a:spcBef>
              <a:spcAft>
                <a:spcPts val="0"/>
              </a:spcAft>
              <a:buClr>
                <a:schemeClr val="dk1"/>
              </a:buClr>
              <a:buSzPts val="1500"/>
              <a:buNone/>
              <a:defRPr sz="1500"/>
            </a:lvl2pPr>
            <a:lvl3pPr lvl="2" algn="ctr">
              <a:lnSpc>
                <a:spcPct val="90000"/>
              </a:lnSpc>
              <a:spcBef>
                <a:spcPts val="400"/>
              </a:spcBef>
              <a:spcAft>
                <a:spcPts val="0"/>
              </a:spcAft>
              <a:buClr>
                <a:schemeClr val="dk1"/>
              </a:buClr>
              <a:buSzPts val="1400"/>
              <a:buNone/>
              <a:defRPr sz="1400"/>
            </a:lvl3pPr>
            <a:lvl4pPr lvl="3" algn="ctr">
              <a:lnSpc>
                <a:spcPct val="90000"/>
              </a:lnSpc>
              <a:spcBef>
                <a:spcPts val="400"/>
              </a:spcBef>
              <a:spcAft>
                <a:spcPts val="0"/>
              </a:spcAft>
              <a:buClr>
                <a:schemeClr val="dk1"/>
              </a:buClr>
              <a:buSzPts val="1200"/>
              <a:buNone/>
              <a:defRPr sz="1200"/>
            </a:lvl4pPr>
            <a:lvl5pPr lvl="4" algn="ctr">
              <a:lnSpc>
                <a:spcPct val="90000"/>
              </a:lnSpc>
              <a:spcBef>
                <a:spcPts val="400"/>
              </a:spcBef>
              <a:spcAft>
                <a:spcPts val="0"/>
              </a:spcAft>
              <a:buClr>
                <a:schemeClr val="dk1"/>
              </a:buClr>
              <a:buSzPts val="1200"/>
              <a:buNone/>
              <a:defRPr sz="1200"/>
            </a:lvl5pPr>
            <a:lvl6pPr lvl="5" algn="ctr">
              <a:lnSpc>
                <a:spcPct val="90000"/>
              </a:lnSpc>
              <a:spcBef>
                <a:spcPts val="400"/>
              </a:spcBef>
              <a:spcAft>
                <a:spcPts val="0"/>
              </a:spcAft>
              <a:buClr>
                <a:schemeClr val="dk1"/>
              </a:buClr>
              <a:buSzPts val="1200"/>
              <a:buNone/>
              <a:defRPr sz="1200"/>
            </a:lvl6pPr>
            <a:lvl7pPr lvl="6" algn="ctr">
              <a:lnSpc>
                <a:spcPct val="90000"/>
              </a:lnSpc>
              <a:spcBef>
                <a:spcPts val="400"/>
              </a:spcBef>
              <a:spcAft>
                <a:spcPts val="0"/>
              </a:spcAft>
              <a:buClr>
                <a:schemeClr val="dk1"/>
              </a:buClr>
              <a:buSzPts val="1200"/>
              <a:buNone/>
              <a:defRPr sz="1200"/>
            </a:lvl7pPr>
            <a:lvl8pPr lvl="7" algn="ctr">
              <a:lnSpc>
                <a:spcPct val="90000"/>
              </a:lnSpc>
              <a:spcBef>
                <a:spcPts val="400"/>
              </a:spcBef>
              <a:spcAft>
                <a:spcPts val="0"/>
              </a:spcAft>
              <a:buClr>
                <a:schemeClr val="dk1"/>
              </a:buClr>
              <a:buSzPts val="1200"/>
              <a:buNone/>
              <a:defRPr sz="1200"/>
            </a:lvl8pPr>
            <a:lvl9pPr lvl="8" algn="ctr">
              <a:lnSpc>
                <a:spcPct val="90000"/>
              </a:lnSpc>
              <a:spcBef>
                <a:spcPts val="400"/>
              </a:spcBef>
              <a:spcAft>
                <a:spcPts val="0"/>
              </a:spcAft>
              <a:buClr>
                <a:schemeClr val="dk1"/>
              </a:buClr>
              <a:buSzPts val="1200"/>
              <a:buNone/>
              <a:defRPr sz="1200"/>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lide Breaker - Green">
  <p:cSld name="Slide Breaker - Green">
    <p:bg>
      <p:bgPr>
        <a:gradFill>
          <a:gsLst>
            <a:gs pos="0">
              <a:srgbClr val="88BB4A"/>
            </a:gs>
            <a:gs pos="78000">
              <a:srgbClr val="4E662C"/>
            </a:gs>
            <a:gs pos="100000">
              <a:srgbClr val="4E662C"/>
            </a:gs>
          </a:gsLst>
          <a:lin ang="4200000" scaled="0"/>
        </a:gradFill>
      </p:bgPr>
    </p:bg>
    <p:spTree>
      <p:nvGrpSpPr>
        <p:cNvPr id="47" name="Shape 47"/>
        <p:cNvGrpSpPr/>
        <p:nvPr/>
      </p:nvGrpSpPr>
      <p:grpSpPr>
        <a:xfrm>
          <a:off x="0" y="0"/>
          <a:ext cx="0" cy="0"/>
          <a:chOff x="0" y="0"/>
          <a:chExt cx="0" cy="0"/>
        </a:xfrm>
      </p:grpSpPr>
      <p:pic>
        <p:nvPicPr>
          <p:cNvPr id="48" name="Google Shape;48;p9"/>
          <p:cNvPicPr preferRelativeResize="0"/>
          <p:nvPr/>
        </p:nvPicPr>
        <p:blipFill rotWithShape="1">
          <a:blip r:embed="rId2">
            <a:alphaModFix/>
          </a:blip>
          <a:srcRect b="0" l="0" r="0" t="0"/>
          <a:stretch/>
        </p:blipFill>
        <p:spPr>
          <a:xfrm>
            <a:off x="7217889" y="4693880"/>
            <a:ext cx="1297461" cy="304691"/>
          </a:xfrm>
          <a:prstGeom prst="rect">
            <a:avLst/>
          </a:prstGeom>
          <a:noFill/>
          <a:ln>
            <a:noFill/>
          </a:ln>
        </p:spPr>
      </p:pic>
      <p:sp>
        <p:nvSpPr>
          <p:cNvPr id="49" name="Google Shape;49;p9"/>
          <p:cNvSpPr txBox="1"/>
          <p:nvPr>
            <p:ph type="ctrTitle"/>
          </p:nvPr>
        </p:nvSpPr>
        <p:spPr>
          <a:xfrm>
            <a:off x="2671253" y="2041964"/>
            <a:ext cx="3801600" cy="362700"/>
          </a:xfrm>
          <a:prstGeom prst="rect">
            <a:avLst/>
          </a:prstGeom>
          <a:noFill/>
          <a:ln>
            <a:noFill/>
          </a:ln>
        </p:spPr>
        <p:txBody>
          <a:bodyPr anchorCtr="0" anchor="b" bIns="34275" lIns="68575" spcFirstLastPara="1" rIns="68575" wrap="square" tIns="34275">
            <a:normAutofit/>
          </a:bodyPr>
          <a:lstStyle>
            <a:lvl1pPr lvl="0" algn="l">
              <a:lnSpc>
                <a:spcPct val="90000"/>
              </a:lnSpc>
              <a:spcBef>
                <a:spcPts val="0"/>
              </a:spcBef>
              <a:spcAft>
                <a:spcPts val="0"/>
              </a:spcAft>
              <a:buClr>
                <a:schemeClr val="lt1"/>
              </a:buClr>
              <a:buSzPts val="1800"/>
              <a:buFont typeface="Helvetica Neue"/>
              <a:buNone/>
              <a:defRPr b="1" i="0" sz="1800">
                <a:solidFill>
                  <a:schemeClr val="lt1"/>
                </a:solidFill>
                <a:latin typeface="Helvetica Neue"/>
                <a:ea typeface="Helvetica Neue"/>
                <a:cs typeface="Helvetica Neue"/>
                <a:sym typeface="Helvetica Neu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pic>
        <p:nvPicPr>
          <p:cNvPr id="50" name="Google Shape;50;p9"/>
          <p:cNvPicPr preferRelativeResize="0"/>
          <p:nvPr/>
        </p:nvPicPr>
        <p:blipFill rotWithShape="1">
          <a:blip r:embed="rId3">
            <a:alphaModFix amt="20000"/>
          </a:blip>
          <a:srcRect b="0" l="0" r="0" t="0"/>
          <a:stretch/>
        </p:blipFill>
        <p:spPr>
          <a:xfrm>
            <a:off x="467117" y="1079777"/>
            <a:ext cx="1995529" cy="2287183"/>
          </a:xfrm>
          <a:prstGeom prst="rect">
            <a:avLst/>
          </a:prstGeom>
          <a:noFill/>
          <a:ln>
            <a:noFill/>
          </a:ln>
        </p:spPr>
      </p:pic>
      <p:sp>
        <p:nvSpPr>
          <p:cNvPr id="51" name="Google Shape;51;p9"/>
          <p:cNvSpPr txBox="1"/>
          <p:nvPr>
            <p:ph idx="1" type="subTitle"/>
          </p:nvPr>
        </p:nvSpPr>
        <p:spPr>
          <a:xfrm>
            <a:off x="2671253" y="2524079"/>
            <a:ext cx="3801600" cy="429300"/>
          </a:xfrm>
          <a:prstGeom prst="rect">
            <a:avLst/>
          </a:prstGeom>
          <a:noFill/>
          <a:ln>
            <a:noFill/>
          </a:ln>
        </p:spPr>
        <p:txBody>
          <a:bodyPr anchorCtr="0" anchor="t" bIns="34275" lIns="68575" spcFirstLastPara="1" rIns="68575" wrap="square" tIns="34275">
            <a:normAutofit/>
          </a:bodyPr>
          <a:lstStyle>
            <a:lvl1pPr lvl="0" algn="l">
              <a:lnSpc>
                <a:spcPct val="90000"/>
              </a:lnSpc>
              <a:spcBef>
                <a:spcPts val="800"/>
              </a:spcBef>
              <a:spcAft>
                <a:spcPts val="0"/>
              </a:spcAft>
              <a:buClr>
                <a:schemeClr val="lt1"/>
              </a:buClr>
              <a:buSzPts val="1500"/>
              <a:buNone/>
              <a:defRPr sz="1500">
                <a:solidFill>
                  <a:schemeClr val="lt1"/>
                </a:solidFill>
                <a:latin typeface="Libre Baskerville"/>
                <a:ea typeface="Libre Baskerville"/>
                <a:cs typeface="Libre Baskerville"/>
                <a:sym typeface="Libre Baskerville"/>
              </a:defRPr>
            </a:lvl1pPr>
            <a:lvl2pPr lvl="1" algn="ctr">
              <a:lnSpc>
                <a:spcPct val="90000"/>
              </a:lnSpc>
              <a:spcBef>
                <a:spcPts val="400"/>
              </a:spcBef>
              <a:spcAft>
                <a:spcPts val="0"/>
              </a:spcAft>
              <a:buClr>
                <a:schemeClr val="dk1"/>
              </a:buClr>
              <a:buSzPts val="1500"/>
              <a:buNone/>
              <a:defRPr sz="1500"/>
            </a:lvl2pPr>
            <a:lvl3pPr lvl="2" algn="ctr">
              <a:lnSpc>
                <a:spcPct val="90000"/>
              </a:lnSpc>
              <a:spcBef>
                <a:spcPts val="400"/>
              </a:spcBef>
              <a:spcAft>
                <a:spcPts val="0"/>
              </a:spcAft>
              <a:buClr>
                <a:schemeClr val="dk1"/>
              </a:buClr>
              <a:buSzPts val="1400"/>
              <a:buNone/>
              <a:defRPr sz="1400"/>
            </a:lvl3pPr>
            <a:lvl4pPr lvl="3" algn="ctr">
              <a:lnSpc>
                <a:spcPct val="90000"/>
              </a:lnSpc>
              <a:spcBef>
                <a:spcPts val="400"/>
              </a:spcBef>
              <a:spcAft>
                <a:spcPts val="0"/>
              </a:spcAft>
              <a:buClr>
                <a:schemeClr val="dk1"/>
              </a:buClr>
              <a:buSzPts val="1200"/>
              <a:buNone/>
              <a:defRPr sz="1200"/>
            </a:lvl4pPr>
            <a:lvl5pPr lvl="4" algn="ctr">
              <a:lnSpc>
                <a:spcPct val="90000"/>
              </a:lnSpc>
              <a:spcBef>
                <a:spcPts val="400"/>
              </a:spcBef>
              <a:spcAft>
                <a:spcPts val="0"/>
              </a:spcAft>
              <a:buClr>
                <a:schemeClr val="dk1"/>
              </a:buClr>
              <a:buSzPts val="1200"/>
              <a:buNone/>
              <a:defRPr sz="1200"/>
            </a:lvl5pPr>
            <a:lvl6pPr lvl="5" algn="ctr">
              <a:lnSpc>
                <a:spcPct val="90000"/>
              </a:lnSpc>
              <a:spcBef>
                <a:spcPts val="400"/>
              </a:spcBef>
              <a:spcAft>
                <a:spcPts val="0"/>
              </a:spcAft>
              <a:buClr>
                <a:schemeClr val="dk1"/>
              </a:buClr>
              <a:buSzPts val="1200"/>
              <a:buNone/>
              <a:defRPr sz="1200"/>
            </a:lvl6pPr>
            <a:lvl7pPr lvl="6" algn="ctr">
              <a:lnSpc>
                <a:spcPct val="90000"/>
              </a:lnSpc>
              <a:spcBef>
                <a:spcPts val="400"/>
              </a:spcBef>
              <a:spcAft>
                <a:spcPts val="0"/>
              </a:spcAft>
              <a:buClr>
                <a:schemeClr val="dk1"/>
              </a:buClr>
              <a:buSzPts val="1200"/>
              <a:buNone/>
              <a:defRPr sz="1200"/>
            </a:lvl7pPr>
            <a:lvl8pPr lvl="7" algn="ctr">
              <a:lnSpc>
                <a:spcPct val="90000"/>
              </a:lnSpc>
              <a:spcBef>
                <a:spcPts val="400"/>
              </a:spcBef>
              <a:spcAft>
                <a:spcPts val="0"/>
              </a:spcAft>
              <a:buClr>
                <a:schemeClr val="dk1"/>
              </a:buClr>
              <a:buSzPts val="1200"/>
              <a:buNone/>
              <a:defRPr sz="1200"/>
            </a:lvl8pPr>
            <a:lvl9pPr lvl="8" algn="ctr">
              <a:lnSpc>
                <a:spcPct val="90000"/>
              </a:lnSpc>
              <a:spcBef>
                <a:spcPts val="400"/>
              </a:spcBef>
              <a:spcAft>
                <a:spcPts val="0"/>
              </a:spcAft>
              <a:buClr>
                <a:schemeClr val="dk1"/>
              </a:buClr>
              <a:buSzPts val="1200"/>
              <a:buNone/>
              <a:defRPr sz="1200"/>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_Slide Breaker - Blue">
  <p:cSld name="3_Slide Breaker - Blue">
    <p:bg>
      <p:bgPr>
        <a:solidFill>
          <a:schemeClr val="lt1"/>
        </a:solidFill>
      </p:bgPr>
    </p:bg>
    <p:spTree>
      <p:nvGrpSpPr>
        <p:cNvPr id="52" name="Shape 52"/>
        <p:cNvGrpSpPr/>
        <p:nvPr/>
      </p:nvGrpSpPr>
      <p:grpSpPr>
        <a:xfrm>
          <a:off x="0" y="0"/>
          <a:ext cx="0" cy="0"/>
          <a:chOff x="0" y="0"/>
          <a:chExt cx="0" cy="0"/>
        </a:xfrm>
      </p:grpSpPr>
      <p:sp>
        <p:nvSpPr>
          <p:cNvPr id="53" name="Google Shape;53;p10"/>
          <p:cNvSpPr/>
          <p:nvPr/>
        </p:nvSpPr>
        <p:spPr>
          <a:xfrm>
            <a:off x="0" y="0"/>
            <a:ext cx="4042200" cy="5143500"/>
          </a:xfrm>
          <a:prstGeom prst="rect">
            <a:avLst/>
          </a:prstGeom>
          <a:solidFill>
            <a:srgbClr val="D0CECE"/>
          </a:solidFill>
          <a:ln>
            <a:noFill/>
          </a:ln>
        </p:spPr>
        <p:txBody>
          <a:bodyPr anchorCtr="0" anchor="ctr" bIns="34275" lIns="68575" spcFirstLastPara="1" rIns="68575" wrap="square" tIns="34275">
            <a:noAutofit/>
          </a:bodyPr>
          <a:lstStyle/>
          <a:p>
            <a:pPr indent="0" lvl="0" marL="0" marR="0" rtl="0" algn="ctr">
              <a:spcBef>
                <a:spcPts val="0"/>
              </a:spcBef>
              <a:spcAft>
                <a:spcPts val="0"/>
              </a:spcAft>
              <a:buNone/>
            </a:pPr>
            <a:r>
              <a:t/>
            </a:r>
            <a:endParaRPr b="0" i="0" sz="1400" u="none" cap="none" strike="noStrike">
              <a:solidFill>
                <a:schemeClr val="lt1"/>
              </a:solidFill>
              <a:latin typeface="Calibri"/>
              <a:ea typeface="Calibri"/>
              <a:cs typeface="Calibri"/>
              <a:sym typeface="Calibri"/>
            </a:endParaRPr>
          </a:p>
        </p:txBody>
      </p:sp>
      <p:sp>
        <p:nvSpPr>
          <p:cNvPr id="54" name="Google Shape;54;p10"/>
          <p:cNvSpPr txBox="1"/>
          <p:nvPr>
            <p:ph type="ctrTitle"/>
          </p:nvPr>
        </p:nvSpPr>
        <p:spPr>
          <a:xfrm>
            <a:off x="4572000" y="2390345"/>
            <a:ext cx="3801600" cy="362700"/>
          </a:xfrm>
          <a:prstGeom prst="rect">
            <a:avLst/>
          </a:prstGeom>
          <a:noFill/>
          <a:ln>
            <a:noFill/>
          </a:ln>
        </p:spPr>
        <p:txBody>
          <a:bodyPr anchorCtr="0" anchor="b" bIns="34275" lIns="68575" spcFirstLastPara="1" rIns="68575" wrap="square" tIns="34275">
            <a:normAutofit/>
          </a:bodyPr>
          <a:lstStyle>
            <a:lvl1pPr lvl="0" algn="l">
              <a:lnSpc>
                <a:spcPct val="90000"/>
              </a:lnSpc>
              <a:spcBef>
                <a:spcPts val="0"/>
              </a:spcBef>
              <a:spcAft>
                <a:spcPts val="0"/>
              </a:spcAft>
              <a:buClr>
                <a:schemeClr val="dk1"/>
              </a:buClr>
              <a:buSzPts val="1800"/>
              <a:buFont typeface="Helvetica Neue"/>
              <a:buNone/>
              <a:defRPr b="1" i="0" sz="1800">
                <a:solidFill>
                  <a:schemeClr val="dk1"/>
                </a:solidFill>
                <a:latin typeface="Helvetica Neue"/>
                <a:ea typeface="Helvetica Neue"/>
                <a:cs typeface="Helvetica Neue"/>
                <a:sym typeface="Helvetica Neu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p:txBody>
      </p:sp>
      <p:pic>
        <p:nvPicPr>
          <p:cNvPr id="55" name="Google Shape;55;p10"/>
          <p:cNvPicPr preferRelativeResize="0"/>
          <p:nvPr/>
        </p:nvPicPr>
        <p:blipFill rotWithShape="1">
          <a:blip r:embed="rId2">
            <a:alphaModFix amt="20000"/>
          </a:blip>
          <a:srcRect b="0" l="0" r="0" t="0"/>
          <a:stretch/>
        </p:blipFill>
        <p:spPr>
          <a:xfrm rot="941602">
            <a:off x="86299" y="3155822"/>
            <a:ext cx="1683828" cy="1929925"/>
          </a:xfrm>
          <a:prstGeom prst="rect">
            <a:avLst/>
          </a:prstGeom>
          <a:noFill/>
          <a:ln>
            <a:noFill/>
          </a:ln>
        </p:spPr>
      </p:pic>
      <p:sp>
        <p:nvSpPr>
          <p:cNvPr id="56" name="Google Shape;56;p10"/>
          <p:cNvSpPr txBox="1"/>
          <p:nvPr/>
        </p:nvSpPr>
        <p:spPr>
          <a:xfrm>
            <a:off x="1241210" y="1637072"/>
            <a:ext cx="1559700" cy="284700"/>
          </a:xfrm>
          <a:prstGeom prst="rect">
            <a:avLst/>
          </a:prstGeom>
          <a:noFill/>
          <a:ln>
            <a:noFill/>
          </a:ln>
        </p:spPr>
        <p:txBody>
          <a:bodyPr anchorCtr="0" anchor="t" bIns="34275" lIns="68575" spcFirstLastPara="1" rIns="68575" wrap="square" tIns="34275">
            <a:spAutoFit/>
          </a:bodyPr>
          <a:lstStyle/>
          <a:p>
            <a:pPr indent="0" lvl="0" marL="0" marR="0" rtl="0" algn="ctr">
              <a:spcBef>
                <a:spcPts val="0"/>
              </a:spcBef>
              <a:spcAft>
                <a:spcPts val="0"/>
              </a:spcAft>
              <a:buNone/>
            </a:pPr>
            <a:r>
              <a:rPr b="0" i="0" lang="en" sz="1400" u="none" cap="none" strike="noStrike">
                <a:solidFill>
                  <a:srgbClr val="FF0071"/>
                </a:solidFill>
                <a:latin typeface="Calibri"/>
                <a:ea typeface="Calibri"/>
                <a:cs typeface="Calibri"/>
                <a:sym typeface="Calibri"/>
              </a:rPr>
              <a:t>Add Image Here</a:t>
            </a:r>
            <a:endParaRPr sz="1100"/>
          </a:p>
        </p:txBody>
      </p:sp>
      <p:cxnSp>
        <p:nvCxnSpPr>
          <p:cNvPr id="57" name="Google Shape;57;p10"/>
          <p:cNvCxnSpPr/>
          <p:nvPr/>
        </p:nvCxnSpPr>
        <p:spPr>
          <a:xfrm>
            <a:off x="-38430" y="5122718"/>
            <a:ext cx="9193500" cy="0"/>
          </a:xfrm>
          <a:prstGeom prst="straightConnector1">
            <a:avLst/>
          </a:prstGeom>
          <a:noFill/>
          <a:ln cap="flat" cmpd="sng" w="95250">
            <a:solidFill>
              <a:srgbClr val="DA4E1F"/>
            </a:solidFill>
            <a:prstDash val="solid"/>
            <a:miter lim="800000"/>
            <a:headEnd len="sm" w="sm" type="none"/>
            <a:tailEnd len="sm" w="sm" type="none"/>
          </a:ln>
        </p:spPr>
      </p:cxnSp>
      <p:pic>
        <p:nvPicPr>
          <p:cNvPr id="58" name="Google Shape;58;p10"/>
          <p:cNvPicPr preferRelativeResize="0"/>
          <p:nvPr/>
        </p:nvPicPr>
        <p:blipFill rotWithShape="1">
          <a:blip r:embed="rId3">
            <a:alphaModFix/>
          </a:blip>
          <a:srcRect b="0" l="0" r="0" t="0"/>
          <a:stretch/>
        </p:blipFill>
        <p:spPr>
          <a:xfrm>
            <a:off x="7217891" y="4692360"/>
            <a:ext cx="1297461" cy="304691"/>
          </a:xfrm>
          <a:prstGeom prst="rect">
            <a:avLst/>
          </a:prstGeom>
          <a:noFill/>
          <a:ln>
            <a:noFill/>
          </a:ln>
        </p:spPr>
      </p:pic>
      <p:sp>
        <p:nvSpPr>
          <p:cNvPr id="59" name="Google Shape;59;p10"/>
          <p:cNvSpPr txBox="1"/>
          <p:nvPr>
            <p:ph idx="1" type="subTitle"/>
          </p:nvPr>
        </p:nvSpPr>
        <p:spPr>
          <a:xfrm>
            <a:off x="4572000" y="2871087"/>
            <a:ext cx="3801600" cy="429300"/>
          </a:xfrm>
          <a:prstGeom prst="rect">
            <a:avLst/>
          </a:prstGeom>
          <a:noFill/>
          <a:ln>
            <a:noFill/>
          </a:ln>
        </p:spPr>
        <p:txBody>
          <a:bodyPr anchorCtr="0" anchor="t" bIns="34275" lIns="68575" spcFirstLastPara="1" rIns="68575" wrap="square" tIns="34275">
            <a:normAutofit/>
          </a:bodyPr>
          <a:lstStyle>
            <a:lvl1pPr lvl="0" algn="l">
              <a:lnSpc>
                <a:spcPct val="90000"/>
              </a:lnSpc>
              <a:spcBef>
                <a:spcPts val="800"/>
              </a:spcBef>
              <a:spcAft>
                <a:spcPts val="0"/>
              </a:spcAft>
              <a:buClr>
                <a:schemeClr val="dk1"/>
              </a:buClr>
              <a:buSzPts val="1500"/>
              <a:buNone/>
              <a:defRPr sz="1500">
                <a:latin typeface="Libre Baskerville"/>
                <a:ea typeface="Libre Baskerville"/>
                <a:cs typeface="Libre Baskerville"/>
                <a:sym typeface="Libre Baskerville"/>
              </a:defRPr>
            </a:lvl1pPr>
            <a:lvl2pPr lvl="1" algn="ctr">
              <a:lnSpc>
                <a:spcPct val="90000"/>
              </a:lnSpc>
              <a:spcBef>
                <a:spcPts val="400"/>
              </a:spcBef>
              <a:spcAft>
                <a:spcPts val="0"/>
              </a:spcAft>
              <a:buClr>
                <a:schemeClr val="dk1"/>
              </a:buClr>
              <a:buSzPts val="1500"/>
              <a:buNone/>
              <a:defRPr sz="1500"/>
            </a:lvl2pPr>
            <a:lvl3pPr lvl="2" algn="ctr">
              <a:lnSpc>
                <a:spcPct val="90000"/>
              </a:lnSpc>
              <a:spcBef>
                <a:spcPts val="400"/>
              </a:spcBef>
              <a:spcAft>
                <a:spcPts val="0"/>
              </a:spcAft>
              <a:buClr>
                <a:schemeClr val="dk1"/>
              </a:buClr>
              <a:buSzPts val="1400"/>
              <a:buNone/>
              <a:defRPr sz="1400"/>
            </a:lvl3pPr>
            <a:lvl4pPr lvl="3" algn="ctr">
              <a:lnSpc>
                <a:spcPct val="90000"/>
              </a:lnSpc>
              <a:spcBef>
                <a:spcPts val="400"/>
              </a:spcBef>
              <a:spcAft>
                <a:spcPts val="0"/>
              </a:spcAft>
              <a:buClr>
                <a:schemeClr val="dk1"/>
              </a:buClr>
              <a:buSzPts val="1200"/>
              <a:buNone/>
              <a:defRPr sz="1200"/>
            </a:lvl4pPr>
            <a:lvl5pPr lvl="4" algn="ctr">
              <a:lnSpc>
                <a:spcPct val="90000"/>
              </a:lnSpc>
              <a:spcBef>
                <a:spcPts val="400"/>
              </a:spcBef>
              <a:spcAft>
                <a:spcPts val="0"/>
              </a:spcAft>
              <a:buClr>
                <a:schemeClr val="dk1"/>
              </a:buClr>
              <a:buSzPts val="1200"/>
              <a:buNone/>
              <a:defRPr sz="1200"/>
            </a:lvl5pPr>
            <a:lvl6pPr lvl="5" algn="ctr">
              <a:lnSpc>
                <a:spcPct val="90000"/>
              </a:lnSpc>
              <a:spcBef>
                <a:spcPts val="400"/>
              </a:spcBef>
              <a:spcAft>
                <a:spcPts val="0"/>
              </a:spcAft>
              <a:buClr>
                <a:schemeClr val="dk1"/>
              </a:buClr>
              <a:buSzPts val="1200"/>
              <a:buNone/>
              <a:defRPr sz="1200"/>
            </a:lvl6pPr>
            <a:lvl7pPr lvl="6" algn="ctr">
              <a:lnSpc>
                <a:spcPct val="90000"/>
              </a:lnSpc>
              <a:spcBef>
                <a:spcPts val="400"/>
              </a:spcBef>
              <a:spcAft>
                <a:spcPts val="0"/>
              </a:spcAft>
              <a:buClr>
                <a:schemeClr val="dk1"/>
              </a:buClr>
              <a:buSzPts val="1200"/>
              <a:buNone/>
              <a:defRPr sz="1200"/>
            </a:lvl7pPr>
            <a:lvl8pPr lvl="7" algn="ctr">
              <a:lnSpc>
                <a:spcPct val="90000"/>
              </a:lnSpc>
              <a:spcBef>
                <a:spcPts val="400"/>
              </a:spcBef>
              <a:spcAft>
                <a:spcPts val="0"/>
              </a:spcAft>
              <a:buClr>
                <a:schemeClr val="dk1"/>
              </a:buClr>
              <a:buSzPts val="1200"/>
              <a:buNone/>
              <a:defRPr sz="1200"/>
            </a:lvl8pPr>
            <a:lvl9pPr lvl="8" algn="ctr">
              <a:lnSpc>
                <a:spcPct val="90000"/>
              </a:lnSpc>
              <a:spcBef>
                <a:spcPts val="400"/>
              </a:spcBef>
              <a:spcAft>
                <a:spcPts val="0"/>
              </a:spcAft>
              <a:buClr>
                <a:schemeClr val="dk1"/>
              </a:buClr>
              <a:buSzPts val="1200"/>
              <a:buNone/>
              <a:defRPr sz="1200"/>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20.xml"/><Relationship Id="rId22" Type="http://schemas.openxmlformats.org/officeDocument/2006/relationships/slideLayout" Target="../slideLayouts/slideLayout22.xml"/><Relationship Id="rId21" Type="http://schemas.openxmlformats.org/officeDocument/2006/relationships/slideLayout" Target="../slideLayouts/slideLayout21.xml"/><Relationship Id="rId24" Type="http://schemas.openxmlformats.org/officeDocument/2006/relationships/slideLayout" Target="../slideLayouts/slideLayout24.xml"/><Relationship Id="rId23" Type="http://schemas.openxmlformats.org/officeDocument/2006/relationships/slideLayout" Target="../slideLayouts/slideLayout23.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26" Type="http://schemas.openxmlformats.org/officeDocument/2006/relationships/theme" Target="../theme/theme1.xml"/><Relationship Id="rId25" Type="http://schemas.openxmlformats.org/officeDocument/2006/relationships/slideLayout" Target="../slideLayouts/slideLayout25.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9" Type="http://schemas.openxmlformats.org/officeDocument/2006/relationships/slideLayout" Target="../slideLayouts/slideLayout19.xml"/><Relationship Id="rId18"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628650" y="273844"/>
            <a:ext cx="7886700" cy="994200"/>
          </a:xfrm>
          <a:prstGeom prst="rect">
            <a:avLst/>
          </a:prstGeom>
          <a:noFill/>
          <a:ln>
            <a:noFill/>
          </a:ln>
        </p:spPr>
        <p:txBody>
          <a:bodyPr anchorCtr="0" anchor="ctr" bIns="34275" lIns="68575" spcFirstLastPara="1" rIns="68575" wrap="square" tIns="34275">
            <a:normAutofit/>
          </a:bodyPr>
          <a:lstStyle>
            <a:lvl1pPr lvl="0" marR="0" rtl="0" algn="l">
              <a:lnSpc>
                <a:spcPct val="90000"/>
              </a:lnSpc>
              <a:spcBef>
                <a:spcPts val="0"/>
              </a:spcBef>
              <a:spcAft>
                <a:spcPts val="0"/>
              </a:spcAft>
              <a:buClr>
                <a:schemeClr val="dk1"/>
              </a:buClr>
              <a:buSzPts val="3300"/>
              <a:buFont typeface="Calibri"/>
              <a:buNone/>
              <a:defRPr b="0" i="0" sz="3300" u="none" cap="none" strike="noStrike">
                <a:solidFill>
                  <a:schemeClr val="dk1"/>
                </a:solidFill>
                <a:latin typeface="Calibri"/>
                <a:ea typeface="Calibri"/>
                <a:cs typeface="Calibri"/>
                <a:sym typeface="Calibri"/>
              </a:defRPr>
            </a:lvl1pPr>
            <a:lvl2pPr lvl="1">
              <a:spcBef>
                <a:spcPts val="0"/>
              </a:spcBef>
              <a:spcAft>
                <a:spcPts val="0"/>
              </a:spcAft>
              <a:buSzPts val="1100"/>
              <a:buNone/>
              <a:defRPr sz="1400"/>
            </a:lvl2pPr>
            <a:lvl3pPr lvl="2">
              <a:spcBef>
                <a:spcPts val="0"/>
              </a:spcBef>
              <a:spcAft>
                <a:spcPts val="0"/>
              </a:spcAft>
              <a:buSzPts val="1100"/>
              <a:buNone/>
              <a:defRPr sz="1400"/>
            </a:lvl3pPr>
            <a:lvl4pPr lvl="3">
              <a:spcBef>
                <a:spcPts val="0"/>
              </a:spcBef>
              <a:spcAft>
                <a:spcPts val="0"/>
              </a:spcAft>
              <a:buSzPts val="1100"/>
              <a:buNone/>
              <a:defRPr sz="1400"/>
            </a:lvl4pPr>
            <a:lvl5pPr lvl="4">
              <a:spcBef>
                <a:spcPts val="0"/>
              </a:spcBef>
              <a:spcAft>
                <a:spcPts val="0"/>
              </a:spcAft>
              <a:buSzPts val="1100"/>
              <a:buNone/>
              <a:defRPr sz="1400"/>
            </a:lvl5pPr>
            <a:lvl6pPr lvl="5">
              <a:spcBef>
                <a:spcPts val="0"/>
              </a:spcBef>
              <a:spcAft>
                <a:spcPts val="0"/>
              </a:spcAft>
              <a:buSzPts val="1100"/>
              <a:buNone/>
              <a:defRPr sz="1400"/>
            </a:lvl6pPr>
            <a:lvl7pPr lvl="6">
              <a:spcBef>
                <a:spcPts val="0"/>
              </a:spcBef>
              <a:spcAft>
                <a:spcPts val="0"/>
              </a:spcAft>
              <a:buSzPts val="1100"/>
              <a:buNone/>
              <a:defRPr sz="1400"/>
            </a:lvl7pPr>
            <a:lvl8pPr lvl="7">
              <a:spcBef>
                <a:spcPts val="0"/>
              </a:spcBef>
              <a:spcAft>
                <a:spcPts val="0"/>
              </a:spcAft>
              <a:buSzPts val="1100"/>
              <a:buNone/>
              <a:defRPr sz="1400"/>
            </a:lvl8pPr>
            <a:lvl9pPr lvl="8">
              <a:spcBef>
                <a:spcPts val="0"/>
              </a:spcBef>
              <a:spcAft>
                <a:spcPts val="0"/>
              </a:spcAft>
              <a:buSzPts val="1100"/>
              <a:buNone/>
              <a:defRPr sz="1400"/>
            </a:lvl9pPr>
          </a:lstStyle>
          <a:p/>
        </p:txBody>
      </p:sp>
      <p:sp>
        <p:nvSpPr>
          <p:cNvPr id="7" name="Google Shape;7;p1"/>
          <p:cNvSpPr txBox="1"/>
          <p:nvPr>
            <p:ph idx="1" type="body"/>
          </p:nvPr>
        </p:nvSpPr>
        <p:spPr>
          <a:xfrm>
            <a:off x="628650" y="1369219"/>
            <a:ext cx="7886700" cy="3263400"/>
          </a:xfrm>
          <a:prstGeom prst="rect">
            <a:avLst/>
          </a:prstGeom>
          <a:noFill/>
          <a:ln>
            <a:noFill/>
          </a:ln>
        </p:spPr>
        <p:txBody>
          <a:bodyPr anchorCtr="0" anchor="t" bIns="34275" lIns="68575" spcFirstLastPara="1" rIns="68575" wrap="square" tIns="34275">
            <a:normAutofit/>
          </a:bodyPr>
          <a:lstStyle>
            <a:lvl1pPr indent="-361950" lvl="0" marL="457200" marR="0" rtl="0" algn="l">
              <a:lnSpc>
                <a:spcPct val="90000"/>
              </a:lnSpc>
              <a:spcBef>
                <a:spcPts val="800"/>
              </a:spcBef>
              <a:spcAft>
                <a:spcPts val="0"/>
              </a:spcAft>
              <a:buClr>
                <a:schemeClr val="dk1"/>
              </a:buClr>
              <a:buSzPts val="2100"/>
              <a:buFont typeface="Arial"/>
              <a:buChar char="•"/>
              <a:defRPr b="0" i="0" sz="2100" u="none" cap="none" strike="noStrike">
                <a:solidFill>
                  <a:schemeClr val="dk1"/>
                </a:solidFill>
                <a:latin typeface="Calibri"/>
                <a:ea typeface="Calibri"/>
                <a:cs typeface="Calibri"/>
                <a:sym typeface="Calibri"/>
              </a:defRPr>
            </a:lvl1pPr>
            <a:lvl2pPr indent="-342900" lvl="1" marL="914400" marR="0" rtl="0" algn="l">
              <a:lnSpc>
                <a:spcPct val="90000"/>
              </a:lnSpc>
              <a:spcBef>
                <a:spcPts val="4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2pPr>
            <a:lvl3pPr indent="-323850" lvl="2" marL="1371600" marR="0" rtl="0" algn="l">
              <a:lnSpc>
                <a:spcPct val="90000"/>
              </a:lnSpc>
              <a:spcBef>
                <a:spcPts val="400"/>
              </a:spcBef>
              <a:spcAft>
                <a:spcPts val="0"/>
              </a:spcAft>
              <a:buClr>
                <a:schemeClr val="dk1"/>
              </a:buClr>
              <a:buSzPts val="1500"/>
              <a:buFont typeface="Arial"/>
              <a:buChar char="•"/>
              <a:defRPr b="0" i="0" sz="1500" u="none" cap="none" strike="noStrike">
                <a:solidFill>
                  <a:schemeClr val="dk1"/>
                </a:solidFill>
                <a:latin typeface="Calibri"/>
                <a:ea typeface="Calibri"/>
                <a:cs typeface="Calibri"/>
                <a:sym typeface="Calibri"/>
              </a:defRPr>
            </a:lvl3pPr>
            <a:lvl4pPr indent="-317500" lvl="3" marL="1828800" marR="0" rtl="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4pPr>
            <a:lvl5pPr indent="-317500" lvl="4" marL="2286000" marR="0" rtl="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5pPr>
            <a:lvl6pPr indent="-317500" lvl="5" marL="2743200" marR="0" rtl="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6pPr>
            <a:lvl7pPr indent="-317500" lvl="6" marL="3200400" marR="0" rtl="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7pPr>
            <a:lvl8pPr indent="-317500" lvl="7" marL="3657600" marR="0" rtl="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8pPr>
            <a:lvl9pPr indent="-317500" lvl="8" marL="4114800" marR="0" rtl="0" algn="l">
              <a:lnSpc>
                <a:spcPct val="90000"/>
              </a:lnSpc>
              <a:spcBef>
                <a:spcPts val="400"/>
              </a:spcBef>
              <a:spcAft>
                <a:spcPts val="0"/>
              </a:spcAft>
              <a:buClr>
                <a:schemeClr val="dk1"/>
              </a:buClr>
              <a:buSzPts val="1400"/>
              <a:buFont typeface="Arial"/>
              <a:buChar char="•"/>
              <a:defRPr b="0" i="0" sz="1400" u="none" cap="none" strike="noStrike">
                <a:solidFill>
                  <a:schemeClr val="dk1"/>
                </a:solidFill>
                <a:latin typeface="Calibri"/>
                <a:ea typeface="Calibri"/>
                <a:cs typeface="Calibri"/>
                <a:sym typeface="Calibri"/>
              </a:defRPr>
            </a:lvl9pPr>
          </a:lstStyle>
          <a:p/>
        </p:txBody>
      </p:sp>
      <p:sp>
        <p:nvSpPr>
          <p:cNvPr id="8" name="Google Shape;8;p1"/>
          <p:cNvSpPr txBox="1"/>
          <p:nvPr>
            <p:ph idx="10" type="dt"/>
          </p:nvPr>
        </p:nvSpPr>
        <p:spPr>
          <a:xfrm>
            <a:off x="628650" y="4767263"/>
            <a:ext cx="2057400" cy="273900"/>
          </a:xfrm>
          <a:prstGeom prst="rect">
            <a:avLst/>
          </a:prstGeom>
          <a:noFill/>
          <a:ln>
            <a:noFill/>
          </a:ln>
        </p:spPr>
        <p:txBody>
          <a:bodyPr anchorCtr="0" anchor="ctr" bIns="34275" lIns="68575" spcFirstLastPara="1" rIns="68575" wrap="square" tIns="34275">
            <a:noAutofit/>
          </a:bodyPr>
          <a:lstStyle>
            <a:lvl1pPr lvl="0" marR="0" rtl="0" algn="l">
              <a:spcBef>
                <a:spcPts val="0"/>
              </a:spcBef>
              <a:spcAft>
                <a:spcPts val="0"/>
              </a:spcAft>
              <a:buSzPts val="1100"/>
              <a:buNone/>
              <a:defRPr b="0" i="0" sz="900" u="none" cap="none" strike="noStrike">
                <a:solidFill>
                  <a:srgbClr val="888888"/>
                </a:solidFill>
                <a:latin typeface="Calibri"/>
                <a:ea typeface="Calibri"/>
                <a:cs typeface="Calibri"/>
                <a:sym typeface="Calibri"/>
              </a:defRPr>
            </a:lvl1pPr>
            <a:lvl2pPr lvl="1"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2pPr>
            <a:lvl3pPr lvl="2"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3pPr>
            <a:lvl4pPr lvl="3"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4pPr>
            <a:lvl5pPr lvl="4"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5pPr>
            <a:lvl6pPr lvl="5"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6pPr>
            <a:lvl7pPr lvl="6"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7pPr>
            <a:lvl8pPr lvl="7"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8pPr>
            <a:lvl9pPr lvl="8"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9pPr>
          </a:lstStyle>
          <a:p/>
        </p:txBody>
      </p:sp>
      <p:sp>
        <p:nvSpPr>
          <p:cNvPr id="9" name="Google Shape;9;p1"/>
          <p:cNvSpPr txBox="1"/>
          <p:nvPr>
            <p:ph idx="11" type="ftr"/>
          </p:nvPr>
        </p:nvSpPr>
        <p:spPr>
          <a:xfrm>
            <a:off x="3028950" y="4767263"/>
            <a:ext cx="3086100" cy="273900"/>
          </a:xfrm>
          <a:prstGeom prst="rect">
            <a:avLst/>
          </a:prstGeom>
          <a:noFill/>
          <a:ln>
            <a:noFill/>
          </a:ln>
        </p:spPr>
        <p:txBody>
          <a:bodyPr anchorCtr="0" anchor="ctr" bIns="34275" lIns="68575" spcFirstLastPara="1" rIns="68575" wrap="square" tIns="34275">
            <a:noAutofit/>
          </a:bodyPr>
          <a:lstStyle>
            <a:lvl1pPr lvl="0" marR="0" rtl="0" algn="ctr">
              <a:spcBef>
                <a:spcPts val="0"/>
              </a:spcBef>
              <a:spcAft>
                <a:spcPts val="0"/>
              </a:spcAft>
              <a:buSzPts val="1100"/>
              <a:buNone/>
              <a:defRPr b="0" i="0" sz="900" u="none" cap="none" strike="noStrike">
                <a:solidFill>
                  <a:srgbClr val="888888"/>
                </a:solidFill>
                <a:latin typeface="Calibri"/>
                <a:ea typeface="Calibri"/>
                <a:cs typeface="Calibri"/>
                <a:sym typeface="Calibri"/>
              </a:defRPr>
            </a:lvl1pPr>
            <a:lvl2pPr lvl="1"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2pPr>
            <a:lvl3pPr lvl="2"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3pPr>
            <a:lvl4pPr lvl="3"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4pPr>
            <a:lvl5pPr lvl="4"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5pPr>
            <a:lvl6pPr lvl="5"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6pPr>
            <a:lvl7pPr lvl="6"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7pPr>
            <a:lvl8pPr lvl="7"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8pPr>
            <a:lvl9pPr lvl="8" marR="0" rtl="0" algn="l">
              <a:spcBef>
                <a:spcPts val="0"/>
              </a:spcBef>
              <a:spcAft>
                <a:spcPts val="0"/>
              </a:spcAft>
              <a:buSzPts val="1100"/>
              <a:buNone/>
              <a:defRPr b="0" i="0" sz="1400" u="none" cap="none" strike="noStrike">
                <a:solidFill>
                  <a:schemeClr val="dk1"/>
                </a:solidFill>
                <a:latin typeface="Calibri"/>
                <a:ea typeface="Calibri"/>
                <a:cs typeface="Calibri"/>
                <a:sym typeface="Calibri"/>
              </a:defRPr>
            </a:lvl9pPr>
          </a:lstStyle>
          <a:p/>
        </p:txBody>
      </p:sp>
      <p:sp>
        <p:nvSpPr>
          <p:cNvPr id="10" name="Google Shape;10;p1"/>
          <p:cNvSpPr txBox="1"/>
          <p:nvPr>
            <p:ph idx="12" type="sldNum"/>
          </p:nvPr>
        </p:nvSpPr>
        <p:spPr>
          <a:xfrm>
            <a:off x="6457950" y="4767263"/>
            <a:ext cx="2057400" cy="273900"/>
          </a:xfrm>
          <a:prstGeom prst="rect">
            <a:avLst/>
          </a:prstGeom>
          <a:noFill/>
          <a:ln>
            <a:noFill/>
          </a:ln>
        </p:spPr>
        <p:txBody>
          <a:bodyPr anchorCtr="0" anchor="ctr" bIns="34275" lIns="68575" spcFirstLastPara="1" rIns="68575" wrap="square" tIns="34275">
            <a:noAutofit/>
          </a:bodyPr>
          <a:lstStyle>
            <a:lvl1pPr indent="0" lvl="0" marL="0" marR="0" rtl="0" algn="r">
              <a:spcBef>
                <a:spcPts val="0"/>
              </a:spcBef>
              <a:buNone/>
              <a:defRPr b="0" i="0" sz="900" u="none" cap="none" strike="noStrike">
                <a:solidFill>
                  <a:srgbClr val="888888"/>
                </a:solidFill>
                <a:latin typeface="Calibri"/>
                <a:ea typeface="Calibri"/>
                <a:cs typeface="Calibri"/>
                <a:sym typeface="Calibri"/>
              </a:defRPr>
            </a:lvl1pPr>
            <a:lvl2pPr indent="0" lvl="1" marL="0" marR="0" rtl="0" algn="r">
              <a:spcBef>
                <a:spcPts val="0"/>
              </a:spcBef>
              <a:buNone/>
              <a:defRPr b="0" i="0" sz="900" u="none" cap="none" strike="noStrike">
                <a:solidFill>
                  <a:srgbClr val="888888"/>
                </a:solidFill>
                <a:latin typeface="Calibri"/>
                <a:ea typeface="Calibri"/>
                <a:cs typeface="Calibri"/>
                <a:sym typeface="Calibri"/>
              </a:defRPr>
            </a:lvl2pPr>
            <a:lvl3pPr indent="0" lvl="2" marL="0" marR="0" rtl="0" algn="r">
              <a:spcBef>
                <a:spcPts val="0"/>
              </a:spcBef>
              <a:buNone/>
              <a:defRPr b="0" i="0" sz="900" u="none" cap="none" strike="noStrike">
                <a:solidFill>
                  <a:srgbClr val="888888"/>
                </a:solidFill>
                <a:latin typeface="Calibri"/>
                <a:ea typeface="Calibri"/>
                <a:cs typeface="Calibri"/>
                <a:sym typeface="Calibri"/>
              </a:defRPr>
            </a:lvl3pPr>
            <a:lvl4pPr indent="0" lvl="3" marL="0" marR="0" rtl="0" algn="r">
              <a:spcBef>
                <a:spcPts val="0"/>
              </a:spcBef>
              <a:buNone/>
              <a:defRPr b="0" i="0" sz="900" u="none" cap="none" strike="noStrike">
                <a:solidFill>
                  <a:srgbClr val="888888"/>
                </a:solidFill>
                <a:latin typeface="Calibri"/>
                <a:ea typeface="Calibri"/>
                <a:cs typeface="Calibri"/>
                <a:sym typeface="Calibri"/>
              </a:defRPr>
            </a:lvl4pPr>
            <a:lvl5pPr indent="0" lvl="4" marL="0" marR="0" rtl="0" algn="r">
              <a:spcBef>
                <a:spcPts val="0"/>
              </a:spcBef>
              <a:buNone/>
              <a:defRPr b="0" i="0" sz="900" u="none" cap="none" strike="noStrike">
                <a:solidFill>
                  <a:srgbClr val="888888"/>
                </a:solidFill>
                <a:latin typeface="Calibri"/>
                <a:ea typeface="Calibri"/>
                <a:cs typeface="Calibri"/>
                <a:sym typeface="Calibri"/>
              </a:defRPr>
            </a:lvl5pPr>
            <a:lvl6pPr indent="0" lvl="5" marL="0" marR="0" rtl="0" algn="r">
              <a:spcBef>
                <a:spcPts val="0"/>
              </a:spcBef>
              <a:buNone/>
              <a:defRPr b="0" i="0" sz="900" u="none" cap="none" strike="noStrike">
                <a:solidFill>
                  <a:srgbClr val="888888"/>
                </a:solidFill>
                <a:latin typeface="Calibri"/>
                <a:ea typeface="Calibri"/>
                <a:cs typeface="Calibri"/>
                <a:sym typeface="Calibri"/>
              </a:defRPr>
            </a:lvl6pPr>
            <a:lvl7pPr indent="0" lvl="6" marL="0" marR="0" rtl="0" algn="r">
              <a:spcBef>
                <a:spcPts val="0"/>
              </a:spcBef>
              <a:buNone/>
              <a:defRPr b="0" i="0" sz="900" u="none" cap="none" strike="noStrike">
                <a:solidFill>
                  <a:srgbClr val="888888"/>
                </a:solidFill>
                <a:latin typeface="Calibri"/>
                <a:ea typeface="Calibri"/>
                <a:cs typeface="Calibri"/>
                <a:sym typeface="Calibri"/>
              </a:defRPr>
            </a:lvl7pPr>
            <a:lvl8pPr indent="0" lvl="7" marL="0" marR="0" rtl="0" algn="r">
              <a:spcBef>
                <a:spcPts val="0"/>
              </a:spcBef>
              <a:buNone/>
              <a:defRPr b="0" i="0" sz="900" u="none" cap="none" strike="noStrike">
                <a:solidFill>
                  <a:srgbClr val="888888"/>
                </a:solidFill>
                <a:latin typeface="Calibri"/>
                <a:ea typeface="Calibri"/>
                <a:cs typeface="Calibri"/>
                <a:sym typeface="Calibri"/>
              </a:defRPr>
            </a:lvl8pPr>
            <a:lvl9pPr indent="0" lvl="8" marL="0" marR="0" rtl="0" algn="r">
              <a:spcBef>
                <a:spcPts val="0"/>
              </a:spcBef>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 id="2147483670" r:id="rId23"/>
    <p:sldLayoutId id="2147483671" r:id="rId24"/>
    <p:sldLayoutId id="2147483672" r:id="rId2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3.xml"/><Relationship Id="rId3" Type="http://schemas.openxmlformats.org/officeDocument/2006/relationships/image" Target="../media/image7.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4.xml"/><Relationship Id="rId3" Type="http://schemas.openxmlformats.org/officeDocument/2006/relationships/image" Target="../media/image6.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5.xml"/><Relationship Id="rId3" Type="http://schemas.openxmlformats.org/officeDocument/2006/relationships/image" Target="../media/image8.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sp>
        <p:nvSpPr>
          <p:cNvPr id="164" name="Google Shape;164;p27"/>
          <p:cNvSpPr txBox="1"/>
          <p:nvPr>
            <p:ph type="ctrTitle"/>
          </p:nvPr>
        </p:nvSpPr>
        <p:spPr>
          <a:xfrm>
            <a:off x="1143000" y="1792825"/>
            <a:ext cx="6858000" cy="1282500"/>
          </a:xfrm>
          <a:prstGeom prst="rect">
            <a:avLst/>
          </a:prstGeom>
          <a:noFill/>
          <a:ln>
            <a:noFill/>
          </a:ln>
        </p:spPr>
        <p:txBody>
          <a:bodyPr anchorCtr="0" anchor="b" bIns="34275" lIns="68575" spcFirstLastPara="1" rIns="68575" wrap="square" tIns="34275">
            <a:normAutofit fontScale="90000"/>
          </a:bodyPr>
          <a:lstStyle/>
          <a:p>
            <a:pPr indent="0" lvl="0" marL="0" rtl="0" algn="ctr">
              <a:lnSpc>
                <a:spcPct val="90000"/>
              </a:lnSpc>
              <a:spcBef>
                <a:spcPts val="0"/>
              </a:spcBef>
              <a:spcAft>
                <a:spcPts val="0"/>
              </a:spcAft>
              <a:buClr>
                <a:schemeClr val="dk1"/>
              </a:buClr>
              <a:buSzPct val="100000"/>
              <a:buFont typeface="Arvo"/>
              <a:buNone/>
            </a:pPr>
            <a:r>
              <a:rPr b="0" lang="en" sz="4500">
                <a:latin typeface="Arvo"/>
                <a:ea typeface="Arvo"/>
                <a:cs typeface="Arvo"/>
                <a:sym typeface="Arvo"/>
              </a:rPr>
              <a:t>Strengthening Attention &amp; Self-Awareness</a:t>
            </a:r>
            <a:endParaRPr/>
          </a:p>
        </p:txBody>
      </p:sp>
      <p:sp>
        <p:nvSpPr>
          <p:cNvPr id="165" name="Google Shape;165;p27"/>
          <p:cNvSpPr txBox="1"/>
          <p:nvPr>
            <p:ph idx="1" type="subTitle"/>
          </p:nvPr>
        </p:nvSpPr>
        <p:spPr>
          <a:xfrm>
            <a:off x="1087675" y="3213002"/>
            <a:ext cx="6858000" cy="450900"/>
          </a:xfrm>
          <a:prstGeom prst="rect">
            <a:avLst/>
          </a:prstGeom>
          <a:noFill/>
          <a:ln>
            <a:noFill/>
          </a:ln>
        </p:spPr>
        <p:txBody>
          <a:bodyPr anchorCtr="0" anchor="t" bIns="34275" lIns="68575" spcFirstLastPara="1" rIns="68575" wrap="square" tIns="34275">
            <a:normAutofit/>
          </a:bodyPr>
          <a:lstStyle/>
          <a:p>
            <a:pPr indent="0" lvl="0" marL="0" rtl="0" algn="ctr">
              <a:lnSpc>
                <a:spcPct val="90000"/>
              </a:lnSpc>
              <a:spcBef>
                <a:spcPts val="0"/>
              </a:spcBef>
              <a:spcAft>
                <a:spcPts val="0"/>
              </a:spcAft>
              <a:buClr>
                <a:srgbClr val="7F7F7F"/>
              </a:buClr>
              <a:buSzPts val="1500"/>
              <a:buNone/>
            </a:pPr>
            <a:r>
              <a:rPr b="1" lang="en">
                <a:solidFill>
                  <a:srgbClr val="7F7F7F"/>
                </a:solidFill>
                <a:latin typeface="Montserrat"/>
                <a:ea typeface="Montserrat"/>
                <a:cs typeface="Montserrat"/>
                <a:sym typeface="Montserrat"/>
              </a:rPr>
              <a:t>Learning</a:t>
            </a:r>
            <a:r>
              <a:rPr b="1" lang="en">
                <a:solidFill>
                  <a:srgbClr val="7F7F7F"/>
                </a:solidFill>
                <a:latin typeface="Montserrat"/>
                <a:ea typeface="Montserrat"/>
                <a:cs typeface="Montserrat"/>
                <a:sym typeface="Montserrat"/>
              </a:rPr>
              <a:t> Experience: Cultivating Attention in Activities Part 1</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28"/>
          <p:cNvSpPr txBox="1"/>
          <p:nvPr>
            <p:ph type="ctrTitle"/>
          </p:nvPr>
        </p:nvSpPr>
        <p:spPr>
          <a:xfrm>
            <a:off x="4713857" y="2146338"/>
            <a:ext cx="3801600" cy="850800"/>
          </a:xfrm>
          <a:prstGeom prst="rect">
            <a:avLst/>
          </a:prstGeom>
          <a:noFill/>
          <a:ln>
            <a:noFill/>
          </a:ln>
        </p:spPr>
        <p:txBody>
          <a:bodyPr anchorCtr="0" anchor="b" bIns="34275" lIns="68575" spcFirstLastPara="1" rIns="68575" wrap="square" tIns="34275">
            <a:noAutofit/>
          </a:bodyPr>
          <a:lstStyle/>
          <a:p>
            <a:pPr indent="0" lvl="0" marL="0" marR="0" rtl="0" algn="ctr">
              <a:lnSpc>
                <a:spcPct val="90000"/>
              </a:lnSpc>
              <a:spcBef>
                <a:spcPts val="0"/>
              </a:spcBef>
              <a:spcAft>
                <a:spcPts val="0"/>
              </a:spcAft>
              <a:buClr>
                <a:schemeClr val="dk1"/>
              </a:buClr>
              <a:buSzPts val="4500"/>
              <a:buFont typeface="Arvo"/>
              <a:buNone/>
            </a:pPr>
            <a:r>
              <a:rPr lang="en" sz="4500">
                <a:latin typeface="Arvo"/>
                <a:ea typeface="Arvo"/>
                <a:cs typeface="Arvo"/>
                <a:sym typeface="Arvo"/>
              </a:rPr>
              <a:t>Checking In</a:t>
            </a:r>
            <a:endParaRPr sz="4500">
              <a:latin typeface="Arvo"/>
              <a:ea typeface="Arvo"/>
              <a:cs typeface="Arvo"/>
              <a:sym typeface="Arvo"/>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29"/>
          <p:cNvSpPr txBox="1"/>
          <p:nvPr>
            <p:ph type="title"/>
          </p:nvPr>
        </p:nvSpPr>
        <p:spPr>
          <a:xfrm>
            <a:off x="628650" y="79527"/>
            <a:ext cx="7886700" cy="1213200"/>
          </a:xfrm>
          <a:prstGeom prst="rect">
            <a:avLst/>
          </a:prstGeom>
          <a:noFill/>
          <a:ln>
            <a:noFill/>
          </a:ln>
        </p:spPr>
        <p:txBody>
          <a:bodyPr anchorCtr="0" anchor="b" bIns="34275" lIns="68575" spcFirstLastPara="1" rIns="68575" wrap="square" tIns="34275">
            <a:normAutofit fontScale="90000"/>
          </a:bodyPr>
          <a:lstStyle/>
          <a:p>
            <a:pPr indent="0" lvl="0" marL="0" marR="0" rtl="0" algn="ctr">
              <a:lnSpc>
                <a:spcPct val="90000"/>
              </a:lnSpc>
              <a:spcBef>
                <a:spcPts val="0"/>
              </a:spcBef>
              <a:spcAft>
                <a:spcPts val="0"/>
              </a:spcAft>
              <a:buClr>
                <a:schemeClr val="dk1"/>
              </a:buClr>
              <a:buSzPct val="100000"/>
              <a:buFont typeface="Arvo"/>
              <a:buNone/>
            </a:pPr>
            <a:r>
              <a:rPr lang="en" sz="4500">
                <a:solidFill>
                  <a:srgbClr val="DA4E1F"/>
                </a:solidFill>
                <a:latin typeface="Arvo"/>
                <a:ea typeface="Arvo"/>
                <a:cs typeface="Arvo"/>
                <a:sym typeface="Arvo"/>
              </a:rPr>
              <a:t>What is Attention and What is it For?</a:t>
            </a:r>
            <a:endParaRPr sz="4500">
              <a:solidFill>
                <a:srgbClr val="DA4E1F"/>
              </a:solidFill>
              <a:latin typeface="Arvo"/>
              <a:ea typeface="Arvo"/>
              <a:cs typeface="Arvo"/>
              <a:sym typeface="Arvo"/>
            </a:endParaRPr>
          </a:p>
        </p:txBody>
      </p:sp>
      <p:sp>
        <p:nvSpPr>
          <p:cNvPr id="176" name="Google Shape;176;p29"/>
          <p:cNvSpPr txBox="1"/>
          <p:nvPr>
            <p:ph idx="1" type="body"/>
          </p:nvPr>
        </p:nvSpPr>
        <p:spPr>
          <a:xfrm>
            <a:off x="273725" y="1523125"/>
            <a:ext cx="5866200" cy="3689700"/>
          </a:xfrm>
          <a:prstGeom prst="rect">
            <a:avLst/>
          </a:prstGeom>
          <a:noFill/>
          <a:ln>
            <a:noFill/>
          </a:ln>
        </p:spPr>
        <p:txBody>
          <a:bodyPr anchorCtr="0" anchor="t" bIns="34275" lIns="68575" spcFirstLastPara="1" rIns="68575" wrap="square" tIns="34275">
            <a:normAutofit/>
          </a:bodyPr>
          <a:lstStyle/>
          <a:p>
            <a:pPr indent="-330200" lvl="0" marL="457200" rtl="0" algn="l">
              <a:lnSpc>
                <a:spcPct val="150000"/>
              </a:lnSpc>
              <a:spcBef>
                <a:spcPts val="0"/>
              </a:spcBef>
              <a:spcAft>
                <a:spcPts val="0"/>
              </a:spcAft>
              <a:buSzPts val="1600"/>
              <a:buChar char="•"/>
            </a:pPr>
            <a:r>
              <a:rPr lang="en" sz="1600"/>
              <a:t>What do we mean when we say “pay attention”?</a:t>
            </a:r>
            <a:endParaRPr sz="1600"/>
          </a:p>
          <a:p>
            <a:pPr indent="-330200" lvl="0" marL="457200" rtl="0" algn="l">
              <a:lnSpc>
                <a:spcPct val="150000"/>
              </a:lnSpc>
              <a:spcBef>
                <a:spcPts val="0"/>
              </a:spcBef>
              <a:spcAft>
                <a:spcPts val="0"/>
              </a:spcAft>
              <a:buSzPts val="1600"/>
              <a:buChar char="•"/>
            </a:pPr>
            <a:r>
              <a:rPr lang="en" sz="1600"/>
              <a:t>What are things on the outside that we can pay attention to? What do we use?</a:t>
            </a:r>
            <a:endParaRPr sz="1600"/>
          </a:p>
          <a:p>
            <a:pPr indent="-330200" lvl="0" marL="457200" rtl="0" algn="l">
              <a:lnSpc>
                <a:spcPct val="150000"/>
              </a:lnSpc>
              <a:spcBef>
                <a:spcPts val="0"/>
              </a:spcBef>
              <a:spcAft>
                <a:spcPts val="0"/>
              </a:spcAft>
              <a:buSzPts val="1600"/>
              <a:buChar char="•"/>
            </a:pPr>
            <a:r>
              <a:rPr lang="en" sz="1600"/>
              <a:t>What are things on the inside we can pay attention to? What do we use?</a:t>
            </a:r>
            <a:endParaRPr sz="1600"/>
          </a:p>
          <a:p>
            <a:pPr indent="-330200" lvl="0" marL="457200" rtl="0" algn="l">
              <a:lnSpc>
                <a:spcPct val="150000"/>
              </a:lnSpc>
              <a:spcBef>
                <a:spcPts val="0"/>
              </a:spcBef>
              <a:spcAft>
                <a:spcPts val="0"/>
              </a:spcAft>
              <a:buSzPts val="1600"/>
              <a:buChar char="•"/>
            </a:pPr>
            <a:r>
              <a:rPr lang="en" sz="1600"/>
              <a:t>Why is it important to pay attention to these things?</a:t>
            </a:r>
            <a:endParaRPr sz="1600"/>
          </a:p>
          <a:p>
            <a:pPr indent="-330200" lvl="0" marL="457200" rtl="0" algn="l">
              <a:lnSpc>
                <a:spcPct val="150000"/>
              </a:lnSpc>
              <a:spcBef>
                <a:spcPts val="0"/>
              </a:spcBef>
              <a:spcAft>
                <a:spcPts val="0"/>
              </a:spcAft>
              <a:buSzPts val="1600"/>
              <a:buChar char="•"/>
            </a:pPr>
            <a:r>
              <a:rPr lang="en" sz="1600"/>
              <a:t>What might happen if we couldn’t pay attention at all?</a:t>
            </a:r>
            <a:endParaRPr sz="1600"/>
          </a:p>
          <a:p>
            <a:pPr indent="-38100" lvl="0" marL="177800" rtl="0" algn="l">
              <a:lnSpc>
                <a:spcPct val="150000"/>
              </a:lnSpc>
              <a:spcBef>
                <a:spcPts val="0"/>
              </a:spcBef>
              <a:spcAft>
                <a:spcPts val="0"/>
              </a:spcAft>
              <a:buClr>
                <a:schemeClr val="dk1"/>
              </a:buClr>
              <a:buSzPts val="2100"/>
              <a:buNone/>
            </a:pPr>
            <a:r>
              <a:t/>
            </a:r>
            <a:endParaRPr sz="1600"/>
          </a:p>
        </p:txBody>
      </p:sp>
      <p:pic>
        <p:nvPicPr>
          <p:cNvPr id="177" name="Google Shape;177;p29"/>
          <p:cNvPicPr preferRelativeResize="0"/>
          <p:nvPr/>
        </p:nvPicPr>
        <p:blipFill rotWithShape="1">
          <a:blip r:embed="rId3">
            <a:alphaModFix/>
          </a:blip>
          <a:srcRect b="-14713" l="-7561" r="0" t="-20769"/>
          <a:stretch/>
        </p:blipFill>
        <p:spPr>
          <a:xfrm>
            <a:off x="5731200" y="1447463"/>
            <a:ext cx="3183050" cy="265177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sp>
        <p:nvSpPr>
          <p:cNvPr id="182" name="Google Shape;182;p30"/>
          <p:cNvSpPr txBox="1"/>
          <p:nvPr>
            <p:ph type="title"/>
          </p:nvPr>
        </p:nvSpPr>
        <p:spPr>
          <a:xfrm>
            <a:off x="628650" y="193965"/>
            <a:ext cx="7886700" cy="994200"/>
          </a:xfrm>
          <a:prstGeom prst="rect">
            <a:avLst/>
          </a:prstGeom>
          <a:noFill/>
          <a:ln>
            <a:noFill/>
          </a:ln>
        </p:spPr>
        <p:txBody>
          <a:bodyPr anchorCtr="0" anchor="b" bIns="34275" lIns="68575" spcFirstLastPara="1" rIns="68575" wrap="square" tIns="34275">
            <a:normAutofit/>
          </a:bodyPr>
          <a:lstStyle/>
          <a:p>
            <a:pPr indent="0" lvl="0" marL="0" marR="0" rtl="0" algn="ctr">
              <a:lnSpc>
                <a:spcPct val="90000"/>
              </a:lnSpc>
              <a:spcBef>
                <a:spcPts val="0"/>
              </a:spcBef>
              <a:spcAft>
                <a:spcPts val="0"/>
              </a:spcAft>
              <a:buClr>
                <a:schemeClr val="dk1"/>
              </a:buClr>
              <a:buSzPts val="4500"/>
              <a:buFont typeface="Arvo"/>
              <a:buNone/>
            </a:pPr>
            <a:r>
              <a:rPr lang="en" sz="4500">
                <a:solidFill>
                  <a:srgbClr val="1A5F8C"/>
                </a:solidFill>
                <a:latin typeface="Arvo"/>
                <a:ea typeface="Arvo"/>
                <a:cs typeface="Arvo"/>
                <a:sym typeface="Arvo"/>
              </a:rPr>
              <a:t>The Story of Ben</a:t>
            </a:r>
            <a:endParaRPr sz="4500">
              <a:solidFill>
                <a:srgbClr val="1A5F8C"/>
              </a:solidFill>
              <a:latin typeface="Arvo"/>
              <a:ea typeface="Arvo"/>
              <a:cs typeface="Arvo"/>
              <a:sym typeface="Arvo"/>
            </a:endParaRPr>
          </a:p>
        </p:txBody>
      </p:sp>
      <p:sp>
        <p:nvSpPr>
          <p:cNvPr id="183" name="Google Shape;183;p30"/>
          <p:cNvSpPr txBox="1"/>
          <p:nvPr>
            <p:ph idx="1" type="body"/>
          </p:nvPr>
        </p:nvSpPr>
        <p:spPr>
          <a:xfrm>
            <a:off x="310500" y="1507900"/>
            <a:ext cx="4261500" cy="3254400"/>
          </a:xfrm>
          <a:prstGeom prst="rect">
            <a:avLst/>
          </a:prstGeom>
          <a:noFill/>
          <a:ln>
            <a:noFill/>
          </a:ln>
        </p:spPr>
        <p:txBody>
          <a:bodyPr anchorCtr="0" anchor="t" bIns="34275" lIns="68575" spcFirstLastPara="1" rIns="68575" wrap="square" tIns="34275">
            <a:normAutofit fontScale="92500" lnSpcReduction="10000"/>
          </a:bodyPr>
          <a:lstStyle/>
          <a:p>
            <a:pPr indent="-38100" lvl="0" marL="177800" marR="0" rtl="0" algn="l">
              <a:lnSpc>
                <a:spcPct val="150000"/>
              </a:lnSpc>
              <a:spcBef>
                <a:spcPts val="0"/>
              </a:spcBef>
              <a:spcAft>
                <a:spcPts val="0"/>
              </a:spcAft>
              <a:buClr>
                <a:schemeClr val="dk1"/>
              </a:buClr>
              <a:buSzPct val="131250"/>
              <a:buNone/>
            </a:pPr>
            <a:r>
              <a:rPr lang="en" sz="1600"/>
              <a:t>Imagine a time when you did something without thinking about how it could harm you.</a:t>
            </a:r>
            <a:endParaRPr sz="1600"/>
          </a:p>
          <a:p>
            <a:pPr indent="-38100" lvl="0" marL="177800" marR="0" rtl="0" algn="l">
              <a:lnSpc>
                <a:spcPct val="150000"/>
              </a:lnSpc>
              <a:spcBef>
                <a:spcPts val="0"/>
              </a:spcBef>
              <a:spcAft>
                <a:spcPts val="0"/>
              </a:spcAft>
              <a:buClr>
                <a:schemeClr val="dk1"/>
              </a:buClr>
              <a:buSzPct val="131250"/>
              <a:buNone/>
            </a:pPr>
            <a:r>
              <a:t/>
            </a:r>
            <a:endParaRPr sz="1600"/>
          </a:p>
          <a:p>
            <a:pPr indent="-38100" lvl="0" marL="177800" marR="0" rtl="0" algn="l">
              <a:lnSpc>
                <a:spcPct val="150000"/>
              </a:lnSpc>
              <a:spcBef>
                <a:spcPts val="0"/>
              </a:spcBef>
              <a:spcAft>
                <a:spcPts val="0"/>
              </a:spcAft>
              <a:buClr>
                <a:schemeClr val="dk1"/>
              </a:buClr>
              <a:buSzPct val="131250"/>
              <a:buNone/>
            </a:pPr>
            <a:r>
              <a:rPr lang="en" sz="1600"/>
              <a:t>What happened in this story? What did Ben do without thinking about it? What was Ben careful about, did it work?</a:t>
            </a:r>
            <a:endParaRPr sz="1600"/>
          </a:p>
          <a:p>
            <a:pPr indent="-38100" lvl="0" marL="177800" marR="0" rtl="0" algn="l">
              <a:lnSpc>
                <a:spcPct val="150000"/>
              </a:lnSpc>
              <a:spcBef>
                <a:spcPts val="0"/>
              </a:spcBef>
              <a:spcAft>
                <a:spcPts val="0"/>
              </a:spcAft>
              <a:buClr>
                <a:schemeClr val="dk1"/>
              </a:buClr>
              <a:buSzPct val="131250"/>
              <a:buNone/>
            </a:pPr>
            <a:r>
              <a:t/>
            </a:r>
            <a:endParaRPr sz="1600"/>
          </a:p>
          <a:p>
            <a:pPr indent="-38100" lvl="0" marL="177800" marR="0" rtl="0" algn="l">
              <a:lnSpc>
                <a:spcPct val="150000"/>
              </a:lnSpc>
              <a:spcBef>
                <a:spcPts val="0"/>
              </a:spcBef>
              <a:spcAft>
                <a:spcPts val="0"/>
              </a:spcAft>
              <a:buClr>
                <a:schemeClr val="dk1"/>
              </a:buClr>
              <a:buSzPct val="131250"/>
              <a:buNone/>
            </a:pPr>
            <a:r>
              <a:rPr lang="en" sz="1600"/>
              <a:t>Brainstorm a list of things it’s good to be careful about</a:t>
            </a:r>
            <a:endParaRPr/>
          </a:p>
        </p:txBody>
      </p:sp>
      <p:pic>
        <p:nvPicPr>
          <p:cNvPr id="184" name="Google Shape;184;p30"/>
          <p:cNvPicPr preferRelativeResize="0"/>
          <p:nvPr/>
        </p:nvPicPr>
        <p:blipFill rotWithShape="1">
          <a:blip r:embed="rId3">
            <a:alphaModFix/>
          </a:blip>
          <a:srcRect b="7638" l="-3400" r="-16345" t="0"/>
          <a:stretch/>
        </p:blipFill>
        <p:spPr>
          <a:xfrm>
            <a:off x="5284800" y="1914138"/>
            <a:ext cx="3552000" cy="244192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8" name="Shape 188"/>
        <p:cNvGrpSpPr/>
        <p:nvPr/>
      </p:nvGrpSpPr>
      <p:grpSpPr>
        <a:xfrm>
          <a:off x="0" y="0"/>
          <a:ext cx="0" cy="0"/>
          <a:chOff x="0" y="0"/>
          <a:chExt cx="0" cy="0"/>
        </a:xfrm>
      </p:grpSpPr>
      <p:sp>
        <p:nvSpPr>
          <p:cNvPr id="189" name="Google Shape;189;p31"/>
          <p:cNvSpPr txBox="1"/>
          <p:nvPr>
            <p:ph type="title"/>
          </p:nvPr>
        </p:nvSpPr>
        <p:spPr>
          <a:xfrm>
            <a:off x="628650" y="179565"/>
            <a:ext cx="7886700" cy="994200"/>
          </a:xfrm>
          <a:prstGeom prst="rect">
            <a:avLst/>
          </a:prstGeom>
          <a:noFill/>
          <a:ln>
            <a:noFill/>
          </a:ln>
        </p:spPr>
        <p:txBody>
          <a:bodyPr anchorCtr="0" anchor="b" bIns="34275" lIns="68575" spcFirstLastPara="1" rIns="68575" wrap="square" tIns="34275">
            <a:normAutofit/>
          </a:bodyPr>
          <a:lstStyle/>
          <a:p>
            <a:pPr indent="0" lvl="0" marL="0" marR="0" rtl="0" algn="ctr">
              <a:lnSpc>
                <a:spcPct val="90000"/>
              </a:lnSpc>
              <a:spcBef>
                <a:spcPts val="0"/>
              </a:spcBef>
              <a:spcAft>
                <a:spcPts val="0"/>
              </a:spcAft>
              <a:buClr>
                <a:schemeClr val="dk1"/>
              </a:buClr>
              <a:buSzPts val="4500"/>
              <a:buFont typeface="Arvo"/>
              <a:buNone/>
            </a:pPr>
            <a:r>
              <a:rPr lang="en" sz="4500">
                <a:solidFill>
                  <a:srgbClr val="FF0071"/>
                </a:solidFill>
                <a:latin typeface="Arvo"/>
                <a:ea typeface="Arvo"/>
                <a:cs typeface="Arvo"/>
                <a:sym typeface="Arvo"/>
              </a:rPr>
              <a:t>Pass the Cup</a:t>
            </a:r>
            <a:endParaRPr sz="4500">
              <a:solidFill>
                <a:srgbClr val="FF0071"/>
              </a:solidFill>
              <a:latin typeface="Arvo"/>
              <a:ea typeface="Arvo"/>
              <a:cs typeface="Arvo"/>
              <a:sym typeface="Arvo"/>
            </a:endParaRPr>
          </a:p>
        </p:txBody>
      </p:sp>
      <p:sp>
        <p:nvSpPr>
          <p:cNvPr id="190" name="Google Shape;190;p31"/>
          <p:cNvSpPr txBox="1"/>
          <p:nvPr>
            <p:ph idx="1" type="body"/>
          </p:nvPr>
        </p:nvSpPr>
        <p:spPr>
          <a:xfrm>
            <a:off x="100800" y="1277500"/>
            <a:ext cx="4593600" cy="3635700"/>
          </a:xfrm>
          <a:prstGeom prst="rect">
            <a:avLst/>
          </a:prstGeom>
          <a:noFill/>
          <a:ln>
            <a:noFill/>
          </a:ln>
        </p:spPr>
        <p:txBody>
          <a:bodyPr anchorCtr="0" anchor="t" bIns="34275" lIns="68575" spcFirstLastPara="1" rIns="68575" wrap="square" tIns="34275">
            <a:noAutofit/>
          </a:bodyPr>
          <a:lstStyle/>
          <a:p>
            <a:pPr indent="-38100" lvl="0" marL="177800" marR="0" rtl="0" algn="l">
              <a:lnSpc>
                <a:spcPct val="130000"/>
              </a:lnSpc>
              <a:spcBef>
                <a:spcPts val="0"/>
              </a:spcBef>
              <a:spcAft>
                <a:spcPts val="0"/>
              </a:spcAft>
              <a:buClr>
                <a:schemeClr val="dk1"/>
              </a:buClr>
              <a:buSzPts val="1313"/>
              <a:buNone/>
            </a:pPr>
            <a:r>
              <a:rPr lang="en" sz="1200"/>
              <a:t>Did you notice any moments when you lost your attention, when your attention went to something else? What distracted you?</a:t>
            </a:r>
            <a:endParaRPr sz="1200"/>
          </a:p>
          <a:p>
            <a:pPr indent="-38100" lvl="0" marL="177800" marR="0" rtl="0" algn="l">
              <a:lnSpc>
                <a:spcPct val="130000"/>
              </a:lnSpc>
              <a:spcBef>
                <a:spcPts val="0"/>
              </a:spcBef>
              <a:spcAft>
                <a:spcPts val="0"/>
              </a:spcAft>
              <a:buClr>
                <a:schemeClr val="dk1"/>
              </a:buClr>
              <a:buSzPts val="1313"/>
              <a:buNone/>
            </a:pPr>
            <a:r>
              <a:t/>
            </a:r>
            <a:endParaRPr sz="1200"/>
          </a:p>
          <a:p>
            <a:pPr indent="-38100" lvl="0" marL="177800" marR="0" rtl="0" algn="l">
              <a:lnSpc>
                <a:spcPct val="130000"/>
              </a:lnSpc>
              <a:spcBef>
                <a:spcPts val="0"/>
              </a:spcBef>
              <a:spcAft>
                <a:spcPts val="0"/>
              </a:spcAft>
              <a:buClr>
                <a:schemeClr val="dk1"/>
              </a:buClr>
              <a:buSzPts val="1313"/>
              <a:buNone/>
            </a:pPr>
            <a:r>
              <a:rPr lang="en" sz="1200"/>
              <a:t>How were you able to practice mindfulness by keeping your attention on the cup? What helped you pay attention?Who was practicing heedfulness by trying not to spill the cup? Raise your hand.</a:t>
            </a:r>
            <a:endParaRPr sz="1200"/>
          </a:p>
          <a:p>
            <a:pPr indent="-38100" lvl="0" marL="177800" marR="0" rtl="0" algn="l">
              <a:lnSpc>
                <a:spcPct val="130000"/>
              </a:lnSpc>
              <a:spcBef>
                <a:spcPts val="0"/>
              </a:spcBef>
              <a:spcAft>
                <a:spcPts val="0"/>
              </a:spcAft>
              <a:buClr>
                <a:schemeClr val="dk1"/>
              </a:buClr>
              <a:buSzPts val="1313"/>
              <a:buNone/>
            </a:pPr>
            <a:r>
              <a:t/>
            </a:r>
            <a:endParaRPr sz="1200"/>
          </a:p>
          <a:p>
            <a:pPr indent="-38100" lvl="0" marL="177800" marR="0" rtl="0" algn="l">
              <a:lnSpc>
                <a:spcPct val="130000"/>
              </a:lnSpc>
              <a:spcBef>
                <a:spcPts val="0"/>
              </a:spcBef>
              <a:spcAft>
                <a:spcPts val="0"/>
              </a:spcAft>
              <a:buClr>
                <a:schemeClr val="dk1"/>
              </a:buClr>
              <a:buSzPts val="1313"/>
              <a:buNone/>
            </a:pPr>
            <a:r>
              <a:rPr lang="en" sz="1200"/>
              <a:t>Were you able to bring your mind back to the cup if you lost your attention?</a:t>
            </a:r>
            <a:endParaRPr sz="1200"/>
          </a:p>
          <a:p>
            <a:pPr indent="-38100" lvl="0" marL="177800" marR="0" rtl="0" algn="l">
              <a:lnSpc>
                <a:spcPct val="130000"/>
              </a:lnSpc>
              <a:spcBef>
                <a:spcPts val="0"/>
              </a:spcBef>
              <a:spcAft>
                <a:spcPts val="0"/>
              </a:spcAft>
              <a:buClr>
                <a:schemeClr val="dk1"/>
              </a:buClr>
              <a:buSzPts val="1313"/>
              <a:buNone/>
            </a:pPr>
            <a:r>
              <a:t/>
            </a:r>
            <a:endParaRPr sz="1200"/>
          </a:p>
          <a:p>
            <a:pPr indent="-38100" lvl="0" marL="177800" marR="0" rtl="0" algn="l">
              <a:lnSpc>
                <a:spcPct val="130000"/>
              </a:lnSpc>
              <a:spcBef>
                <a:spcPts val="0"/>
              </a:spcBef>
              <a:spcAft>
                <a:spcPts val="0"/>
              </a:spcAft>
              <a:buClr>
                <a:schemeClr val="dk1"/>
              </a:buClr>
              <a:buSzPts val="1313"/>
              <a:buNone/>
            </a:pPr>
            <a:r>
              <a:rPr lang="en" sz="1200"/>
              <a:t>Name some other times when you pay close attention like this</a:t>
            </a:r>
            <a:endParaRPr sz="762"/>
          </a:p>
        </p:txBody>
      </p:sp>
      <p:pic>
        <p:nvPicPr>
          <p:cNvPr id="191" name="Google Shape;191;p31"/>
          <p:cNvPicPr preferRelativeResize="0"/>
          <p:nvPr/>
        </p:nvPicPr>
        <p:blipFill rotWithShape="1">
          <a:blip r:embed="rId3">
            <a:alphaModFix/>
          </a:blip>
          <a:srcRect b="4669" l="0" r="0" t="4660"/>
          <a:stretch/>
        </p:blipFill>
        <p:spPr>
          <a:xfrm>
            <a:off x="4773500" y="1507900"/>
            <a:ext cx="4106500" cy="283692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5" name="Shape 195"/>
        <p:cNvGrpSpPr/>
        <p:nvPr/>
      </p:nvGrpSpPr>
      <p:grpSpPr>
        <a:xfrm>
          <a:off x="0" y="0"/>
          <a:ext cx="0" cy="0"/>
          <a:chOff x="0" y="0"/>
          <a:chExt cx="0" cy="0"/>
        </a:xfrm>
      </p:grpSpPr>
      <p:sp>
        <p:nvSpPr>
          <p:cNvPr id="196" name="Google Shape;196;p32"/>
          <p:cNvSpPr txBox="1"/>
          <p:nvPr>
            <p:ph type="title"/>
          </p:nvPr>
        </p:nvSpPr>
        <p:spPr>
          <a:xfrm>
            <a:off x="628650" y="-10"/>
            <a:ext cx="7886700" cy="994200"/>
          </a:xfrm>
          <a:prstGeom prst="rect">
            <a:avLst/>
          </a:prstGeom>
          <a:noFill/>
          <a:ln>
            <a:noFill/>
          </a:ln>
        </p:spPr>
        <p:txBody>
          <a:bodyPr anchorCtr="0" anchor="b" bIns="34275" lIns="68575" spcFirstLastPara="1" rIns="68575" wrap="square" tIns="34275">
            <a:normAutofit/>
          </a:bodyPr>
          <a:lstStyle/>
          <a:p>
            <a:pPr indent="0" lvl="0" marL="0" marR="0" rtl="0" algn="ctr">
              <a:lnSpc>
                <a:spcPct val="90000"/>
              </a:lnSpc>
              <a:spcBef>
                <a:spcPts val="0"/>
              </a:spcBef>
              <a:spcAft>
                <a:spcPts val="0"/>
              </a:spcAft>
              <a:buClr>
                <a:schemeClr val="dk1"/>
              </a:buClr>
              <a:buSzPts val="4500"/>
              <a:buFont typeface="Arvo"/>
              <a:buNone/>
            </a:pPr>
            <a:r>
              <a:rPr lang="en" sz="4500">
                <a:solidFill>
                  <a:srgbClr val="88BB4A"/>
                </a:solidFill>
                <a:latin typeface="Arvo"/>
                <a:ea typeface="Arvo"/>
                <a:cs typeface="Arvo"/>
                <a:sym typeface="Arvo"/>
              </a:rPr>
              <a:t>Debrief</a:t>
            </a:r>
            <a:endParaRPr sz="4500">
              <a:solidFill>
                <a:srgbClr val="88BB4A"/>
              </a:solidFill>
              <a:latin typeface="Arvo"/>
              <a:ea typeface="Arvo"/>
              <a:cs typeface="Arvo"/>
              <a:sym typeface="Arvo"/>
            </a:endParaRPr>
          </a:p>
        </p:txBody>
      </p:sp>
      <p:sp>
        <p:nvSpPr>
          <p:cNvPr id="197" name="Google Shape;197;p32"/>
          <p:cNvSpPr txBox="1"/>
          <p:nvPr>
            <p:ph idx="1" type="body"/>
          </p:nvPr>
        </p:nvSpPr>
        <p:spPr>
          <a:xfrm>
            <a:off x="628650" y="1137600"/>
            <a:ext cx="7886700" cy="3758400"/>
          </a:xfrm>
          <a:prstGeom prst="rect">
            <a:avLst/>
          </a:prstGeom>
          <a:noFill/>
          <a:ln>
            <a:noFill/>
          </a:ln>
        </p:spPr>
        <p:txBody>
          <a:bodyPr anchorCtr="0" anchor="t" bIns="34275" lIns="68575" spcFirstLastPara="1" rIns="68575" wrap="square" tIns="34275">
            <a:normAutofit fontScale="92500" lnSpcReduction="10000"/>
          </a:bodyPr>
          <a:lstStyle/>
          <a:p>
            <a:pPr indent="-342190" lvl="0" marL="457200" marR="0" rtl="0" algn="l">
              <a:lnSpc>
                <a:spcPct val="150000"/>
              </a:lnSpc>
              <a:spcBef>
                <a:spcPts val="0"/>
              </a:spcBef>
              <a:spcAft>
                <a:spcPts val="0"/>
              </a:spcAft>
              <a:buSzPct val="100000"/>
              <a:buChar char="•"/>
            </a:pPr>
            <a:r>
              <a:rPr lang="en" sz="1933"/>
              <a:t>"What did you notice this time, when we paid attention to our resource a bit longer? </a:t>
            </a:r>
            <a:endParaRPr sz="1933"/>
          </a:p>
          <a:p>
            <a:pPr indent="-342190" lvl="0" marL="457200" marR="0" rtl="0" algn="l">
              <a:lnSpc>
                <a:spcPct val="150000"/>
              </a:lnSpc>
              <a:spcBef>
                <a:spcPts val="0"/>
              </a:spcBef>
              <a:spcAft>
                <a:spcPts val="0"/>
              </a:spcAft>
              <a:buSzPct val="100000"/>
              <a:buChar char="•"/>
            </a:pPr>
            <a:r>
              <a:rPr lang="en" sz="1933"/>
              <a:t>Were you able to pay attention? </a:t>
            </a:r>
            <a:endParaRPr sz="1933"/>
          </a:p>
          <a:p>
            <a:pPr indent="-342190" lvl="0" marL="457200" marR="0" rtl="0" algn="l">
              <a:lnSpc>
                <a:spcPct val="150000"/>
              </a:lnSpc>
              <a:spcBef>
                <a:spcPts val="0"/>
              </a:spcBef>
              <a:spcAft>
                <a:spcPts val="0"/>
              </a:spcAft>
              <a:buSzPct val="100000"/>
              <a:buChar char="•"/>
            </a:pPr>
            <a:r>
              <a:rPr lang="en" sz="1933"/>
              <a:t>What did you do when you lost your attention or got distracted? </a:t>
            </a:r>
            <a:endParaRPr sz="1933"/>
          </a:p>
          <a:p>
            <a:pPr indent="-342190" lvl="0" marL="457200" marR="0" rtl="0" algn="l">
              <a:lnSpc>
                <a:spcPct val="150000"/>
              </a:lnSpc>
              <a:spcBef>
                <a:spcPts val="0"/>
              </a:spcBef>
              <a:spcAft>
                <a:spcPts val="0"/>
              </a:spcAft>
              <a:buSzPct val="100000"/>
              <a:buChar char="•"/>
            </a:pPr>
            <a:r>
              <a:rPr lang="en" sz="1933"/>
              <a:t>Is it getting easier or harder to pay attention as we practice? Do you notice any changes? </a:t>
            </a:r>
            <a:endParaRPr sz="1933"/>
          </a:p>
          <a:p>
            <a:pPr indent="-342190" lvl="0" marL="457200" marR="0" rtl="0" algn="l">
              <a:lnSpc>
                <a:spcPct val="150000"/>
              </a:lnSpc>
              <a:spcBef>
                <a:spcPts val="0"/>
              </a:spcBef>
              <a:spcAft>
                <a:spcPts val="0"/>
              </a:spcAft>
              <a:buSzPct val="100000"/>
              <a:buChar char="•"/>
            </a:pPr>
            <a:r>
              <a:rPr lang="en" sz="1933"/>
              <a:t>Do you notice any difference in the class as a whole when we practice?" </a:t>
            </a:r>
            <a:endParaRPr sz="1933"/>
          </a:p>
          <a:p>
            <a:pPr indent="-38100" lvl="0" marL="177800" marR="0" rtl="0" algn="l">
              <a:lnSpc>
                <a:spcPct val="150000"/>
              </a:lnSpc>
              <a:spcBef>
                <a:spcPts val="0"/>
              </a:spcBef>
              <a:spcAft>
                <a:spcPts val="0"/>
              </a:spcAft>
              <a:buClr>
                <a:schemeClr val="dk1"/>
              </a:buClr>
              <a:buSzPct val="131250"/>
              <a:buFont typeface="Arial"/>
              <a:buNone/>
            </a:pPr>
            <a:r>
              <a:t/>
            </a:r>
            <a:endParaRPr sz="1600"/>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7">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7">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7">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7">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7">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97">
                                            <p:txEl>
                                              <p:pRg end="5" st="5"/>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