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5" r:id="rId4"/>
    <p:sldMasterId id="2147483666" r:id="rId5"/>
    <p:sldMasterId id="2147483667" r:id="rId6"/>
    <p:sldMasterId id="2147483668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</p:sldIdLst>
  <p:sldSz cy="5143500" cx="9144000"/>
  <p:notesSz cx="6858000" cy="9144000"/>
  <p:embeddedFontLst>
    <p:embeddedFont>
      <p:font typeface="Montserrat"/>
      <p:regular r:id="rId15"/>
      <p:bold r:id="rId16"/>
      <p:italic r:id="rId17"/>
      <p:boldItalic r:id="rId18"/>
    </p:embeddedFont>
    <p:embeddedFont>
      <p:font typeface="Arv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vo-bold.fntdata"/><Relationship Id="rId11" Type="http://schemas.openxmlformats.org/officeDocument/2006/relationships/slide" Target="slides/slide3.xml"/><Relationship Id="rId22" Type="http://schemas.openxmlformats.org/officeDocument/2006/relationships/font" Target="fonts/Arvo-boldItalic.fntdata"/><Relationship Id="rId10" Type="http://schemas.openxmlformats.org/officeDocument/2006/relationships/slide" Target="slides/slide2.xml"/><Relationship Id="rId21" Type="http://schemas.openxmlformats.org/officeDocument/2006/relationships/font" Target="fonts/Arvo-italic.fntdata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5" Type="http://schemas.openxmlformats.org/officeDocument/2006/relationships/font" Target="fonts/Montserrat-regular.fntdata"/><Relationship Id="rId14" Type="http://schemas.openxmlformats.org/officeDocument/2006/relationships/slide" Target="slides/slide6.xml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Arvo-regular.fntdata"/><Relationship Id="rId6" Type="http://schemas.openxmlformats.org/officeDocument/2006/relationships/slideMaster" Target="slideMasters/slideMaster3.xml"/><Relationship Id="rId18" Type="http://schemas.openxmlformats.org/officeDocument/2006/relationships/font" Target="fonts/Montserrat-boldItalic.fntdata"/><Relationship Id="rId7" Type="http://schemas.openxmlformats.org/officeDocument/2006/relationships/slideMaster" Target="slideMasters/slideMaster4.xml"/><Relationship Id="rId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Used free stock image</a:t>
            </a:r>
            <a:endParaRPr/>
          </a:p>
        </p:txBody>
      </p:sp>
      <p:sp>
        <p:nvSpPr>
          <p:cNvPr id="102" name="Google Shape;102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27fa07570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Used free stock image</a:t>
            </a:r>
            <a:endParaRPr/>
          </a:p>
        </p:txBody>
      </p:sp>
      <p:sp>
        <p:nvSpPr>
          <p:cNvPr id="109" name="Google Shape;109;g127fa07570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478e5ff2b7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Used free stock image</a:t>
            </a:r>
            <a:endParaRPr/>
          </a:p>
        </p:txBody>
      </p:sp>
      <p:sp>
        <p:nvSpPr>
          <p:cNvPr id="116" name="Google Shape;116;g1478e5ff2b7_0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b="0" i="0" sz="4500"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Arial"/>
              <a:buNone/>
              <a:defRPr b="1" i="0" sz="1500" u="none" cap="none" strike="noStrike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628650" y="55214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>
            <a:off x="628650" y="1647515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80" name="Google Shape;80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/>
          <p:nvPr>
            <p:ph type="title"/>
          </p:nvPr>
        </p:nvSpPr>
        <p:spPr>
          <a:xfrm>
            <a:off x="628650" y="56207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5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2.xml"/><Relationship Id="rId4" Type="http://schemas.openxmlformats.org/officeDocument/2006/relationships/theme" Target="../theme/theme4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8600" y="4325556"/>
            <a:ext cx="3526970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31535" y="4134678"/>
            <a:ext cx="3680929" cy="70824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  <a:defRPr b="0" i="0" sz="3300" u="none" cap="none" strike="noStrike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0" name="Google Shape;70;p17"/>
          <p:cNvPicPr preferRelativeResize="0"/>
          <p:nvPr/>
        </p:nvPicPr>
        <p:blipFill rotWithShape="1">
          <a:blip r:embed="rId1">
            <a:alphaModFix/>
          </a:blip>
          <a:srcRect b="89179" l="0" r="0" t="0"/>
          <a:stretch/>
        </p:blipFill>
        <p:spPr>
          <a:xfrm>
            <a:off x="4229" y="0"/>
            <a:ext cx="9135542" cy="556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808515" y="4464875"/>
            <a:ext cx="3526970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3"/>
    <p:sldLayoutId id="2147483662" r:id="rId4"/>
    <p:sldLayoutId id="2147483663" r:id="rId5"/>
    <p:sldLayoutId id="2147483664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2"/>
          <p:cNvSpPr txBox="1"/>
          <p:nvPr>
            <p:ph type="ctrTitle"/>
          </p:nvPr>
        </p:nvSpPr>
        <p:spPr>
          <a:xfrm>
            <a:off x="1143000" y="1930500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lang="en"/>
              <a:t>Strengthening Attention &amp; Self-Awareness</a:t>
            </a:r>
            <a:endParaRPr/>
          </a:p>
        </p:txBody>
      </p:sp>
      <p:sp>
        <p:nvSpPr>
          <p:cNvPr id="94" name="Google Shape;94;p22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lang="en"/>
              <a:t>Learning Experience: Exploring Attention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</a:pPr>
            <a:r>
              <a:rPr lang="en"/>
              <a:t>Checking In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4"/>
          <p:cNvSpPr txBox="1"/>
          <p:nvPr>
            <p:ph type="title"/>
          </p:nvPr>
        </p:nvSpPr>
        <p:spPr>
          <a:xfrm>
            <a:off x="628650" y="-2083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Attention with a Flashlight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5" name="Google Shape;105;p24"/>
          <p:cNvSpPr txBox="1"/>
          <p:nvPr>
            <p:ph idx="1" type="body"/>
          </p:nvPr>
        </p:nvSpPr>
        <p:spPr>
          <a:xfrm>
            <a:off x="628650" y="785892"/>
            <a:ext cx="7886700" cy="7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What do the objects or the room look like in the dark?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How about when the flashlight shines on the area?</a:t>
            </a:r>
            <a:endParaRPr/>
          </a:p>
        </p:txBody>
      </p:sp>
      <p:pic>
        <p:nvPicPr>
          <p:cNvPr id="106" name="Google Shape;10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1850" y="1641199"/>
            <a:ext cx="4120300" cy="2746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5"/>
          <p:cNvSpPr txBox="1"/>
          <p:nvPr>
            <p:ph type="title"/>
          </p:nvPr>
        </p:nvSpPr>
        <p:spPr>
          <a:xfrm>
            <a:off x="628650" y="-1945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I Notice, I Wonder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2" name="Google Shape;112;p25"/>
          <p:cNvSpPr txBox="1"/>
          <p:nvPr>
            <p:ph idx="1" type="body"/>
          </p:nvPr>
        </p:nvSpPr>
        <p:spPr>
          <a:xfrm>
            <a:off x="310625" y="1184100"/>
            <a:ext cx="46431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Pass around the object, and if you know what it is, don’t tell anyone.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Play close attention and observe.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What is one thing you notice or wonder?</a:t>
            </a:r>
            <a:endParaRPr/>
          </a:p>
        </p:txBody>
      </p:sp>
      <p:pic>
        <p:nvPicPr>
          <p:cNvPr id="113" name="Google Shape;11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87800" y="845561"/>
            <a:ext cx="2301025" cy="345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6"/>
          <p:cNvSpPr txBox="1"/>
          <p:nvPr>
            <p:ph type="title"/>
          </p:nvPr>
        </p:nvSpPr>
        <p:spPr>
          <a:xfrm>
            <a:off x="628650" y="-1945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Settling the Mind with a Resource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9" name="Google Shape;119;p26"/>
          <p:cNvSpPr txBox="1"/>
          <p:nvPr>
            <p:ph idx="1" type="body"/>
          </p:nvPr>
        </p:nvSpPr>
        <p:spPr>
          <a:xfrm>
            <a:off x="310625" y="1184100"/>
            <a:ext cx="54483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1397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Let’s practice strengthening our attention! Hold your attention a little bit longer with a resource.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What did you notice this time?</a:t>
            </a:r>
            <a:endParaRPr/>
          </a:p>
          <a:p>
            <a:pPr indent="-381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Were you able to pay attention?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How else might it help us if we practice attention and get better at it?</a:t>
            </a:r>
            <a:endParaRPr/>
          </a:p>
        </p:txBody>
      </p:sp>
      <p:pic>
        <p:nvPicPr>
          <p:cNvPr id="120" name="Google Shape;12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36900" y="862488"/>
            <a:ext cx="2278451" cy="34185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7"/>
          <p:cNvSpPr txBox="1"/>
          <p:nvPr>
            <p:ph type="title"/>
          </p:nvPr>
        </p:nvSpPr>
        <p:spPr>
          <a:xfrm>
            <a:off x="628650" y="-1945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Debrief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6" name="Google Shape;126;p27"/>
          <p:cNvSpPr txBox="1"/>
          <p:nvPr>
            <p:ph idx="1" type="body"/>
          </p:nvPr>
        </p:nvSpPr>
        <p:spPr>
          <a:xfrm>
            <a:off x="543750" y="1184100"/>
            <a:ext cx="80565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3000"/>
              <a:t>Have you learned anything about attention that you found interesting?</a:t>
            </a:r>
            <a:endParaRPr sz="30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419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How else might it help us if we practice attention and get better at it?</a:t>
            </a:r>
            <a:endParaRPr sz="3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4_Conten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3_Section Break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2_Cover Op 2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