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Arv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Arv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vo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Arv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b="0" i="0" sz="4500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b="0" i="0" sz="33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1">
            <a:alphaModFix/>
          </a:blip>
          <a:srcRect b="89179" l="0" r="0" t="0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ctrTitle"/>
          </p:nvPr>
        </p:nvSpPr>
        <p:spPr>
          <a:xfrm>
            <a:off x="1143000" y="1930500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/>
              <a:t>Building Resilience</a:t>
            </a:r>
            <a:endParaRPr/>
          </a:p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/>
              <a:t>Learning Experience: Exploring Sensations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n"/>
              <a:t>Checking 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Wha</a:t>
            </a:r>
            <a:r>
              <a:rPr lang="en">
                <a:solidFill>
                  <a:schemeClr val="lt1"/>
                </a:solidFill>
              </a:rPr>
              <a:t>t are sensations?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628650" y="785892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Think of things you can sense on the outside.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Now, think of things you can sense on the inside. </a:t>
            </a: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649" y="1488799"/>
            <a:ext cx="4082698" cy="304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628650" y="-1945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Sensing on the Outside and Inside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310625" y="1184100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Listen and raise your hand when you have 3 things you heard in the room.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Look around the room for something red.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Did you feel any sensations in your body when you did this?</a:t>
            </a:r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825" y="952090"/>
            <a:ext cx="4497775" cy="299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628650" y="-1945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628650" y="118410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/>
              <a:t>What are some things you learned today about sensations?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/>
              <a:t>What are some words that describe sensations?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/>
              <a:t>How can knowing a little more about the idea of sensations help us be happier and kinder? When do you think it might be useful to use one of these “Help Now!” activities?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