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Lst>
  <p:sldSz cy="6858000" cx="12192000"/>
  <p:notesSz cx="6858000" cy="9144000"/>
  <p:embeddedFontLst>
    <p:embeddedFont>
      <p:font typeface="Libre Baskerville"/>
      <p:regular r:id="rId10"/>
      <p:bold r:id="rId11"/>
      <p:italic r:id="rId12"/>
    </p:embeddedFont>
    <p:embeddedFont>
      <p:font typeface="Helvetica Neue"/>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LibreBaskerville-bold.fntdata"/><Relationship Id="rId10" Type="http://schemas.openxmlformats.org/officeDocument/2006/relationships/font" Target="fonts/LibreBaskerville-regular.fntdata"/><Relationship Id="rId13" Type="http://schemas.openxmlformats.org/officeDocument/2006/relationships/font" Target="fonts/HelveticaNeue-regular.fntdata"/><Relationship Id="rId12" Type="http://schemas.openxmlformats.org/officeDocument/2006/relationships/font" Target="fonts/LibreBaskerville-italic.fntdata"/><Relationship Id="rId15" Type="http://schemas.openxmlformats.org/officeDocument/2006/relationships/font" Target="fonts/HelveticaNeue-italic.fntdata"/><Relationship Id="rId14" Type="http://schemas.openxmlformats.org/officeDocument/2006/relationships/font" Target="fonts/HelveticaNeue-bold.fntdata"/><Relationship Id="rId16" Type="http://schemas.openxmlformats.org/officeDocument/2006/relationships/font" Target="fonts/HelveticaNeue-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9507cbe6e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9507cbe6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9507cbe6e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9507cbe6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59507cbe6e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59507cbe6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59507cbe6e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59507cbe6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ight"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Helvetica Neue"/>
              <a:buNone/>
              <a:defRPr b="1" i="0" sz="36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 name="Google Shape;14;p2"/>
          <p:cNvPicPr preferRelativeResize="0"/>
          <p:nvPr/>
        </p:nvPicPr>
        <p:blipFill rotWithShape="1">
          <a:blip r:embed="rId2">
            <a:alphaModFix amt="20000"/>
          </a:blip>
          <a:srcRect b="0" l="0" r="0" t="0"/>
          <a:stretch/>
        </p:blipFill>
        <p:spPr>
          <a:xfrm rot="941603">
            <a:off x="-487898" y="-335076"/>
            <a:ext cx="6255920" cy="7182075"/>
          </a:xfrm>
          <a:prstGeom prst="rect">
            <a:avLst/>
          </a:prstGeom>
          <a:noFill/>
          <a:ln>
            <a:noFill/>
          </a:ln>
        </p:spPr>
      </p:pic>
      <p:pic>
        <p:nvPicPr>
          <p:cNvPr id="15" name="Google Shape;15;p2"/>
          <p:cNvPicPr preferRelativeResize="0"/>
          <p:nvPr/>
        </p:nvPicPr>
        <p:blipFill rotWithShape="1">
          <a:blip r:embed="rId3">
            <a:alphaModFix/>
          </a:blip>
          <a:srcRect b="0" l="0" r="0" t="0"/>
          <a:stretch/>
        </p:blipFill>
        <p:spPr>
          <a:xfrm>
            <a:off x="8655577" y="5946693"/>
            <a:ext cx="2698221" cy="6336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 Breaker - Blue">
  <p:cSld name="1_Slide Breaker - Blue">
    <p:bg>
      <p:bgPr>
        <a:gradFill>
          <a:gsLst>
            <a:gs pos="0">
              <a:srgbClr val="1A5F8C"/>
            </a:gs>
            <a:gs pos="78000">
              <a:srgbClr val="062A41"/>
            </a:gs>
            <a:gs pos="100000">
              <a:srgbClr val="062A41"/>
            </a:gs>
          </a:gsLst>
          <a:lin ang="4200000" scaled="0"/>
        </a:gradFill>
      </p:bgPr>
    </p:bg>
    <p:spTree>
      <p:nvGrpSpPr>
        <p:cNvPr id="60" name="Shape 60"/>
        <p:cNvGrpSpPr/>
        <p:nvPr/>
      </p:nvGrpSpPr>
      <p:grpSpPr>
        <a:xfrm>
          <a:off x="0" y="0"/>
          <a:ext cx="0" cy="0"/>
          <a:chOff x="0" y="0"/>
          <a:chExt cx="0" cy="0"/>
        </a:xfrm>
      </p:grpSpPr>
      <p:sp>
        <p:nvSpPr>
          <p:cNvPr id="61" name="Google Shape;61;p11"/>
          <p:cNvSpPr/>
          <p:nvPr/>
        </p:nvSpPr>
        <p:spPr>
          <a:xfrm>
            <a:off x="0" y="0"/>
            <a:ext cx="5389418" cy="68580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2" name="Google Shape;62;p11"/>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63" name="Google Shape;63;p11"/>
          <p:cNvSpPr txBox="1"/>
          <p:nvPr>
            <p:ph type="ctrTitle"/>
          </p:nvPr>
        </p:nvSpPr>
        <p:spPr>
          <a:xfrm>
            <a:off x="6096000" y="3187127"/>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4" name="Google Shape;64;p11"/>
          <p:cNvPicPr preferRelativeResize="0"/>
          <p:nvPr/>
        </p:nvPicPr>
        <p:blipFill rotWithShape="1">
          <a:blip r:embed="rId3">
            <a:alphaModFix amt="20000"/>
          </a:blip>
          <a:srcRect b="0" l="0" r="0" t="0"/>
          <a:stretch/>
        </p:blipFill>
        <p:spPr>
          <a:xfrm rot="941603">
            <a:off x="115065" y="4207763"/>
            <a:ext cx="2245104" cy="2573234"/>
          </a:xfrm>
          <a:prstGeom prst="rect">
            <a:avLst/>
          </a:prstGeom>
          <a:noFill/>
          <a:ln>
            <a:noFill/>
          </a:ln>
        </p:spPr>
      </p:pic>
      <p:sp>
        <p:nvSpPr>
          <p:cNvPr id="65" name="Google Shape;65;p11"/>
          <p:cNvSpPr txBox="1"/>
          <p:nvPr/>
        </p:nvSpPr>
        <p:spPr>
          <a:xfrm>
            <a:off x="1654947" y="218276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
        <p:nvSpPr>
          <p:cNvPr id="66" name="Google Shape;66;p11"/>
          <p:cNvSpPr txBox="1"/>
          <p:nvPr>
            <p:ph idx="1" type="subTitle"/>
          </p:nvPr>
        </p:nvSpPr>
        <p:spPr>
          <a:xfrm>
            <a:off x="6096000" y="3828116"/>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Breaker - Orange">
  <p:cSld name="2_Slide Breaker - Orange">
    <p:bg>
      <p:bgPr>
        <a:gradFill>
          <a:gsLst>
            <a:gs pos="0">
              <a:srgbClr val="DA4E1F"/>
            </a:gs>
            <a:gs pos="78000">
              <a:srgbClr val="6E2A1D"/>
            </a:gs>
            <a:gs pos="100000">
              <a:srgbClr val="6E2A1D"/>
            </a:gs>
          </a:gsLst>
          <a:lin ang="4200000" scaled="0"/>
        </a:gradFill>
      </p:bgPr>
    </p:bg>
    <p:spTree>
      <p:nvGrpSpPr>
        <p:cNvPr id="67" name="Shape 67"/>
        <p:cNvGrpSpPr/>
        <p:nvPr/>
      </p:nvGrpSpPr>
      <p:grpSpPr>
        <a:xfrm>
          <a:off x="0" y="0"/>
          <a:ext cx="0" cy="0"/>
          <a:chOff x="0" y="0"/>
          <a:chExt cx="0" cy="0"/>
        </a:xfrm>
      </p:grpSpPr>
      <p:sp>
        <p:nvSpPr>
          <p:cNvPr id="68" name="Google Shape;68;p12"/>
          <p:cNvSpPr/>
          <p:nvPr/>
        </p:nvSpPr>
        <p:spPr>
          <a:xfrm>
            <a:off x="0" y="0"/>
            <a:ext cx="5389418" cy="68580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9" name="Google Shape;69;p12"/>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70" name="Google Shape;70;p12"/>
          <p:cNvSpPr txBox="1"/>
          <p:nvPr>
            <p:ph type="ctrTitle"/>
          </p:nvPr>
        </p:nvSpPr>
        <p:spPr>
          <a:xfrm>
            <a:off x="6096000" y="3187127"/>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1" name="Google Shape;71;p12"/>
          <p:cNvPicPr preferRelativeResize="0"/>
          <p:nvPr/>
        </p:nvPicPr>
        <p:blipFill rotWithShape="1">
          <a:blip r:embed="rId3">
            <a:alphaModFix amt="20000"/>
          </a:blip>
          <a:srcRect b="0" l="0" r="0" t="0"/>
          <a:stretch/>
        </p:blipFill>
        <p:spPr>
          <a:xfrm rot="941603">
            <a:off x="115065" y="4207763"/>
            <a:ext cx="2245104" cy="2573234"/>
          </a:xfrm>
          <a:prstGeom prst="rect">
            <a:avLst/>
          </a:prstGeom>
          <a:noFill/>
          <a:ln>
            <a:noFill/>
          </a:ln>
        </p:spPr>
      </p:pic>
      <p:sp>
        <p:nvSpPr>
          <p:cNvPr id="72" name="Google Shape;72;p12"/>
          <p:cNvSpPr txBox="1"/>
          <p:nvPr/>
        </p:nvSpPr>
        <p:spPr>
          <a:xfrm>
            <a:off x="1654947" y="218276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
        <p:nvSpPr>
          <p:cNvPr id="73" name="Google Shape;73;p12"/>
          <p:cNvSpPr txBox="1"/>
          <p:nvPr>
            <p:ph idx="1" type="subTitle"/>
          </p:nvPr>
        </p:nvSpPr>
        <p:spPr>
          <a:xfrm>
            <a:off x="6096000" y="3828116"/>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Breaker - Green">
  <p:cSld name="3_Slide Breaker - Green">
    <p:bg>
      <p:bgPr>
        <a:gradFill>
          <a:gsLst>
            <a:gs pos="0">
              <a:srgbClr val="88BB4A"/>
            </a:gs>
            <a:gs pos="78000">
              <a:srgbClr val="4E662C"/>
            </a:gs>
            <a:gs pos="100000">
              <a:srgbClr val="4E662C"/>
            </a:gs>
          </a:gsLst>
          <a:lin ang="4200000" scaled="0"/>
        </a:gradFill>
      </p:bgPr>
    </p:bg>
    <p:spTree>
      <p:nvGrpSpPr>
        <p:cNvPr id="74" name="Shape 74"/>
        <p:cNvGrpSpPr/>
        <p:nvPr/>
      </p:nvGrpSpPr>
      <p:grpSpPr>
        <a:xfrm>
          <a:off x="0" y="0"/>
          <a:ext cx="0" cy="0"/>
          <a:chOff x="0" y="0"/>
          <a:chExt cx="0" cy="0"/>
        </a:xfrm>
      </p:grpSpPr>
      <p:sp>
        <p:nvSpPr>
          <p:cNvPr id="75" name="Google Shape;75;p13"/>
          <p:cNvSpPr/>
          <p:nvPr/>
        </p:nvSpPr>
        <p:spPr>
          <a:xfrm>
            <a:off x="0" y="0"/>
            <a:ext cx="5389418" cy="68580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6" name="Google Shape;76;p13"/>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77" name="Google Shape;77;p13"/>
          <p:cNvSpPr txBox="1"/>
          <p:nvPr>
            <p:ph type="ctrTitle"/>
          </p:nvPr>
        </p:nvSpPr>
        <p:spPr>
          <a:xfrm>
            <a:off x="6096000" y="3187127"/>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8" name="Google Shape;78;p13"/>
          <p:cNvPicPr preferRelativeResize="0"/>
          <p:nvPr/>
        </p:nvPicPr>
        <p:blipFill rotWithShape="1">
          <a:blip r:embed="rId3">
            <a:alphaModFix amt="20000"/>
          </a:blip>
          <a:srcRect b="0" l="0" r="0" t="0"/>
          <a:stretch/>
        </p:blipFill>
        <p:spPr>
          <a:xfrm rot="941603">
            <a:off x="115065" y="4207763"/>
            <a:ext cx="2245104" cy="2573234"/>
          </a:xfrm>
          <a:prstGeom prst="rect">
            <a:avLst/>
          </a:prstGeom>
          <a:noFill/>
          <a:ln>
            <a:noFill/>
          </a:ln>
        </p:spPr>
      </p:pic>
      <p:sp>
        <p:nvSpPr>
          <p:cNvPr id="79" name="Google Shape;79;p13"/>
          <p:cNvSpPr txBox="1"/>
          <p:nvPr/>
        </p:nvSpPr>
        <p:spPr>
          <a:xfrm>
            <a:off x="1654947" y="218276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
        <p:nvSpPr>
          <p:cNvPr id="80" name="Google Shape;80;p13"/>
          <p:cNvSpPr txBox="1"/>
          <p:nvPr>
            <p:ph idx="1" type="subTitle"/>
          </p:nvPr>
        </p:nvSpPr>
        <p:spPr>
          <a:xfrm>
            <a:off x="6096000" y="3828116"/>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4"/>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4"/>
          <p:cNvSpPr txBox="1"/>
          <p:nvPr>
            <p:ph idx="1" type="body"/>
          </p:nvPr>
        </p:nvSpPr>
        <p:spPr>
          <a:xfrm>
            <a:off x="838200" y="1181513"/>
            <a:ext cx="10515600" cy="4995450"/>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p14"/>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86" name="Google Shape;86;p14"/>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gradFill>
          <a:gsLst>
            <a:gs pos="0">
              <a:srgbClr val="1A5F8C"/>
            </a:gs>
            <a:gs pos="78000">
              <a:srgbClr val="062A41"/>
            </a:gs>
            <a:gs pos="100000">
              <a:srgbClr val="062A41"/>
            </a:gs>
          </a:gsLst>
          <a:lin ang="5400000" scaled="0"/>
        </a:gradFill>
      </p:bgPr>
    </p:bg>
    <p:spTree>
      <p:nvGrpSpPr>
        <p:cNvPr id="87" name="Shape 87"/>
        <p:cNvGrpSpPr/>
        <p:nvPr/>
      </p:nvGrpSpPr>
      <p:grpSpPr>
        <a:xfrm>
          <a:off x="0" y="0"/>
          <a:ext cx="0" cy="0"/>
          <a:chOff x="0" y="0"/>
          <a:chExt cx="0" cy="0"/>
        </a:xfrm>
      </p:grpSpPr>
      <p:sp>
        <p:nvSpPr>
          <p:cNvPr id="88" name="Google Shape;88;p15"/>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5"/>
          <p:cNvSpPr txBox="1"/>
          <p:nvPr>
            <p:ph idx="1" type="body"/>
          </p:nvPr>
        </p:nvSpPr>
        <p:spPr>
          <a:xfrm>
            <a:off x="838200" y="1181513"/>
            <a:ext cx="10515600" cy="4995450"/>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91" name="Google Shape;91;p15"/>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gradFill>
          <a:gsLst>
            <a:gs pos="0">
              <a:srgbClr val="DA4E1F"/>
            </a:gs>
            <a:gs pos="78000">
              <a:srgbClr val="6E2A1D"/>
            </a:gs>
            <a:gs pos="100000">
              <a:srgbClr val="6E2A1D"/>
            </a:gs>
          </a:gsLst>
          <a:lin ang="5400000" scaled="0"/>
        </a:gra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6"/>
          <p:cNvSpPr txBox="1"/>
          <p:nvPr>
            <p:ph idx="1" type="body"/>
          </p:nvPr>
        </p:nvSpPr>
        <p:spPr>
          <a:xfrm>
            <a:off x="838200" y="1181513"/>
            <a:ext cx="10515600" cy="4995450"/>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96" name="Google Shape;96;p16"/>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gradFill>
          <a:gsLst>
            <a:gs pos="0">
              <a:srgbClr val="88BB4A"/>
            </a:gs>
            <a:gs pos="78000">
              <a:srgbClr val="4E662C"/>
            </a:gs>
            <a:gs pos="100000">
              <a:srgbClr val="4E662C"/>
            </a:gs>
          </a:gsLst>
          <a:lin ang="5400000" scaled="0"/>
        </a:gra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7"/>
          <p:cNvSpPr txBox="1"/>
          <p:nvPr>
            <p:ph idx="1" type="body"/>
          </p:nvPr>
        </p:nvSpPr>
        <p:spPr>
          <a:xfrm>
            <a:off x="838200" y="1181513"/>
            <a:ext cx="10515600" cy="4995450"/>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lt1"/>
              </a:buClr>
              <a:buSzPts val="1200"/>
              <a:buChar char="•"/>
              <a:defRPr b="0" i="0" sz="1200">
                <a:solidFill>
                  <a:schemeClr val="lt1"/>
                </a:solidFill>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1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01" name="Google Shape;101;p17"/>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181513"/>
            <a:ext cx="4038600" cy="485371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DA4E1F"/>
              </a:buClr>
              <a:buSzPts val="1400"/>
              <a:buChar char="•"/>
              <a:defRPr b="0" i="0" sz="1400">
                <a:latin typeface="Libre Baskerville"/>
                <a:ea typeface="Libre Baskerville"/>
                <a:cs typeface="Libre Baskerville"/>
                <a:sym typeface="Libre Baskerville"/>
              </a:defRPr>
            </a:lvl1pPr>
            <a:lvl2pPr indent="-317500" lvl="1" marL="9144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2pPr>
            <a:lvl3pPr indent="-317500" lvl="2" marL="13716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3pPr>
            <a:lvl4pPr indent="-317500" lvl="3" marL="18288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4pPr>
            <a:lvl5pPr indent="-317500" lvl="4" marL="22860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18"/>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07" name="Google Shape;107;p18"/>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108" name="Google Shape;108;p18"/>
          <p:cNvSpPr/>
          <p:nvPr/>
        </p:nvSpPr>
        <p:spPr>
          <a:xfrm>
            <a:off x="5078894" y="1146784"/>
            <a:ext cx="7113105" cy="488844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8"/>
          <p:cNvSpPr txBox="1"/>
          <p:nvPr/>
        </p:nvSpPr>
        <p:spPr>
          <a:xfrm>
            <a:off x="7595684" y="322167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mage and Content">
  <p:cSld name="Title, Image and Content">
    <p:spTree>
      <p:nvGrpSpPr>
        <p:cNvPr id="110" name="Shape 110"/>
        <p:cNvGrpSpPr/>
        <p:nvPr/>
      </p:nvGrpSpPr>
      <p:grpSpPr>
        <a:xfrm>
          <a:off x="0" y="0"/>
          <a:ext cx="0" cy="0"/>
          <a:chOff x="0" y="0"/>
          <a:chExt cx="0" cy="0"/>
        </a:xfrm>
      </p:grpSpPr>
      <p:sp>
        <p:nvSpPr>
          <p:cNvPr id="111" name="Google Shape;111;p1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rgbClr val="888888"/>
                </a:solidFill>
                <a:latin typeface="Calibri"/>
                <a:ea typeface="Calibri"/>
                <a:cs typeface="Calibri"/>
                <a:sym typeface="Calibri"/>
              </a:defRPr>
            </a:lvl1pPr>
            <a:lvl2pPr indent="0" lvl="1" marL="0" algn="l">
              <a:spcBef>
                <a:spcPts val="0"/>
              </a:spcBef>
              <a:buNone/>
              <a:defRPr b="0" i="0" sz="1200" u="none" cap="none" strike="noStrike">
                <a:solidFill>
                  <a:srgbClr val="888888"/>
                </a:solidFill>
                <a:latin typeface="Calibri"/>
                <a:ea typeface="Calibri"/>
                <a:cs typeface="Calibri"/>
                <a:sym typeface="Calibri"/>
              </a:defRPr>
            </a:lvl2pPr>
            <a:lvl3pPr indent="0" lvl="2" marL="0" algn="l">
              <a:spcBef>
                <a:spcPts val="0"/>
              </a:spcBef>
              <a:buNone/>
              <a:defRPr b="0" i="0" sz="1200" u="none" cap="none" strike="noStrike">
                <a:solidFill>
                  <a:srgbClr val="888888"/>
                </a:solidFill>
                <a:latin typeface="Calibri"/>
                <a:ea typeface="Calibri"/>
                <a:cs typeface="Calibri"/>
                <a:sym typeface="Calibri"/>
              </a:defRPr>
            </a:lvl3pPr>
            <a:lvl4pPr indent="0" lvl="3" marL="0" algn="l">
              <a:spcBef>
                <a:spcPts val="0"/>
              </a:spcBef>
              <a:buNone/>
              <a:defRPr b="0" i="0" sz="1200" u="none" cap="none" strike="noStrike">
                <a:solidFill>
                  <a:srgbClr val="888888"/>
                </a:solidFill>
                <a:latin typeface="Calibri"/>
                <a:ea typeface="Calibri"/>
                <a:cs typeface="Calibri"/>
                <a:sym typeface="Calibri"/>
              </a:defRPr>
            </a:lvl4pPr>
            <a:lvl5pPr indent="0" lvl="4" marL="0" algn="l">
              <a:spcBef>
                <a:spcPts val="0"/>
              </a:spcBef>
              <a:buNone/>
              <a:defRPr b="0" i="0" sz="1200" u="none" cap="none" strike="noStrike">
                <a:solidFill>
                  <a:srgbClr val="888888"/>
                </a:solidFill>
                <a:latin typeface="Calibri"/>
                <a:ea typeface="Calibri"/>
                <a:cs typeface="Calibri"/>
                <a:sym typeface="Calibri"/>
              </a:defRPr>
            </a:lvl5pPr>
            <a:lvl6pPr indent="0" lvl="5" marL="0" algn="l">
              <a:spcBef>
                <a:spcPts val="0"/>
              </a:spcBef>
              <a:buNone/>
              <a:defRPr b="0" i="0" sz="1200" u="none" cap="none" strike="noStrike">
                <a:solidFill>
                  <a:srgbClr val="888888"/>
                </a:solidFill>
                <a:latin typeface="Calibri"/>
                <a:ea typeface="Calibri"/>
                <a:cs typeface="Calibri"/>
                <a:sym typeface="Calibri"/>
              </a:defRPr>
            </a:lvl6pPr>
            <a:lvl7pPr indent="0" lvl="6" marL="0" algn="l">
              <a:spcBef>
                <a:spcPts val="0"/>
              </a:spcBef>
              <a:buNone/>
              <a:defRPr b="0" i="0" sz="1200" u="none" cap="none" strike="noStrike">
                <a:solidFill>
                  <a:srgbClr val="888888"/>
                </a:solidFill>
                <a:latin typeface="Calibri"/>
                <a:ea typeface="Calibri"/>
                <a:cs typeface="Calibri"/>
                <a:sym typeface="Calibri"/>
              </a:defRPr>
            </a:lvl7pPr>
            <a:lvl8pPr indent="0" lvl="7" marL="0" algn="l">
              <a:spcBef>
                <a:spcPts val="0"/>
              </a:spcBef>
              <a:buNone/>
              <a:defRPr b="0" i="0" sz="1200" u="none" cap="none" strike="noStrike">
                <a:solidFill>
                  <a:srgbClr val="888888"/>
                </a:solidFill>
                <a:latin typeface="Calibri"/>
                <a:ea typeface="Calibri"/>
                <a:cs typeface="Calibri"/>
                <a:sym typeface="Calibri"/>
              </a:defRPr>
            </a:lvl8pPr>
            <a:lvl9pPr indent="0" lvl="8" marL="0" algn="l">
              <a:spcBef>
                <a:spcPts val="0"/>
              </a:spcBef>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12" name="Google Shape;112;p19"/>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3" name="Google Shape;113;p19"/>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14" name="Google Shape;114;p19"/>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115" name="Google Shape;115;p19"/>
          <p:cNvSpPr/>
          <p:nvPr/>
        </p:nvSpPr>
        <p:spPr>
          <a:xfrm>
            <a:off x="0" y="1146784"/>
            <a:ext cx="5958348" cy="488844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p19"/>
          <p:cNvSpPr txBox="1"/>
          <p:nvPr/>
        </p:nvSpPr>
        <p:spPr>
          <a:xfrm>
            <a:off x="1939412" y="322167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sp>
        <p:nvSpPr>
          <p:cNvPr id="117" name="Google Shape;117;p19"/>
          <p:cNvSpPr txBox="1"/>
          <p:nvPr>
            <p:ph idx="1" type="body"/>
          </p:nvPr>
        </p:nvSpPr>
        <p:spPr>
          <a:xfrm>
            <a:off x="6233654" y="1181513"/>
            <a:ext cx="5120146" cy="485371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DA4E1F"/>
              </a:buClr>
              <a:buSzPts val="1400"/>
              <a:buChar char="•"/>
              <a:defRPr b="0" i="0" sz="1400">
                <a:latin typeface="Libre Baskerville"/>
                <a:ea typeface="Libre Baskerville"/>
                <a:cs typeface="Libre Baskerville"/>
                <a:sym typeface="Libre Baskerville"/>
              </a:defRPr>
            </a:lvl1pPr>
            <a:lvl2pPr indent="-317500" lvl="1" marL="9144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2pPr>
            <a:lvl3pPr indent="-317500" lvl="2" marL="13716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3pPr>
            <a:lvl4pPr indent="-317500" lvl="3" marL="18288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4pPr>
            <a:lvl5pPr indent="-317500" lvl="4" marL="2286000" algn="l">
              <a:lnSpc>
                <a:spcPct val="90000"/>
              </a:lnSpc>
              <a:spcBef>
                <a:spcPts val="500"/>
              </a:spcBef>
              <a:spcAft>
                <a:spcPts val="0"/>
              </a:spcAft>
              <a:buClr>
                <a:srgbClr val="DA4E1F"/>
              </a:buClr>
              <a:buSzPts val="1400"/>
              <a:buChar char="•"/>
              <a:defRPr b="0" i="0" sz="14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118" name="Shape 118"/>
        <p:cNvGrpSpPr/>
        <p:nvPr/>
      </p:nvGrpSpPr>
      <p:grpSpPr>
        <a:xfrm>
          <a:off x="0" y="0"/>
          <a:ext cx="0" cy="0"/>
          <a:chOff x="0" y="0"/>
          <a:chExt cx="0" cy="0"/>
        </a:xfrm>
      </p:grpSpPr>
      <p:sp>
        <p:nvSpPr>
          <p:cNvPr id="119" name="Google Shape;119;p2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20" name="Google Shape;120;p20"/>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0"/>
          <p:cNvSpPr txBox="1"/>
          <p:nvPr>
            <p:ph idx="1" type="body"/>
          </p:nvPr>
        </p:nvSpPr>
        <p:spPr>
          <a:xfrm>
            <a:off x="838200" y="1186249"/>
            <a:ext cx="5142470"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solidFill>
                  <a:schemeClr val="dk1"/>
                </a:solidFill>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0"/>
          <p:cNvSpPr txBox="1"/>
          <p:nvPr>
            <p:ph idx="2" type="body"/>
          </p:nvPr>
        </p:nvSpPr>
        <p:spPr>
          <a:xfrm>
            <a:off x="6326658" y="1186249"/>
            <a:ext cx="5027141"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3" name="Google Shape;123;p20"/>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24" name="Google Shape;124;p20"/>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ark">
  <p:cSld name="Title Slide - Dark">
    <p:bg>
      <p:bgPr>
        <a:gradFill>
          <a:gsLst>
            <a:gs pos="0">
              <a:srgbClr val="1A5F8C"/>
            </a:gs>
            <a:gs pos="78000">
              <a:srgbClr val="062A41"/>
            </a:gs>
            <a:gs pos="100000">
              <a:srgbClr val="062A41"/>
            </a:gs>
          </a:gsLst>
          <a:lin ang="4200000" scaled="0"/>
        </a:gradFill>
      </p:bgPr>
    </p:bg>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8610269" y="5946693"/>
            <a:ext cx="2743529" cy="644282"/>
          </a:xfrm>
          <a:prstGeom prst="rect">
            <a:avLst/>
          </a:prstGeom>
          <a:noFill/>
          <a:ln>
            <a:noFill/>
          </a:ln>
        </p:spPr>
      </p:pic>
      <p:sp>
        <p:nvSpPr>
          <p:cNvPr id="18" name="Google Shape;18;p3"/>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Helvetica Neue"/>
              <a:buNone/>
              <a:defRPr b="1" i="0" sz="36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3"/>
          <p:cNvPicPr preferRelativeResize="0"/>
          <p:nvPr/>
        </p:nvPicPr>
        <p:blipFill rotWithShape="1">
          <a:blip r:embed="rId3">
            <a:alphaModFix amt="20000"/>
          </a:blip>
          <a:srcRect b="0" l="0" r="0" t="0"/>
          <a:stretch/>
        </p:blipFill>
        <p:spPr>
          <a:xfrm rot="941603">
            <a:off x="-487898" y="-329162"/>
            <a:ext cx="6255920" cy="71702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3">
  <p:cSld name="Title and Content 3">
    <p:spTree>
      <p:nvGrpSpPr>
        <p:cNvPr id="125" name="Shape 125"/>
        <p:cNvGrpSpPr/>
        <p:nvPr/>
      </p:nvGrpSpPr>
      <p:grpSpPr>
        <a:xfrm>
          <a:off x="0" y="0"/>
          <a:ext cx="0" cy="0"/>
          <a:chOff x="0" y="0"/>
          <a:chExt cx="0" cy="0"/>
        </a:xfrm>
      </p:grpSpPr>
      <p:sp>
        <p:nvSpPr>
          <p:cNvPr id="126" name="Google Shape;126;p2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27" name="Google Shape;127;p21"/>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1"/>
          <p:cNvSpPr txBox="1"/>
          <p:nvPr>
            <p:ph idx="1" type="body"/>
          </p:nvPr>
        </p:nvSpPr>
        <p:spPr>
          <a:xfrm>
            <a:off x="838200" y="1186249"/>
            <a:ext cx="3217606"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1"/>
          <p:cNvSpPr txBox="1"/>
          <p:nvPr>
            <p:ph idx="2" type="body"/>
          </p:nvPr>
        </p:nvSpPr>
        <p:spPr>
          <a:xfrm>
            <a:off x="4468951" y="1186249"/>
            <a:ext cx="3217606"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0" name="Google Shape;130;p21"/>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31" name="Google Shape;131;p21"/>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132" name="Google Shape;132;p21"/>
          <p:cNvSpPr txBox="1"/>
          <p:nvPr>
            <p:ph idx="3" type="body"/>
          </p:nvPr>
        </p:nvSpPr>
        <p:spPr>
          <a:xfrm>
            <a:off x="8136194" y="1146783"/>
            <a:ext cx="3217606" cy="4990714"/>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Title and Content 4">
    <p:spTree>
      <p:nvGrpSpPr>
        <p:cNvPr id="133" name="Shape 133"/>
        <p:cNvGrpSpPr/>
        <p:nvPr/>
      </p:nvGrpSpPr>
      <p:grpSpPr>
        <a:xfrm>
          <a:off x="0" y="0"/>
          <a:ext cx="0" cy="0"/>
          <a:chOff x="0" y="0"/>
          <a:chExt cx="0" cy="0"/>
        </a:xfrm>
      </p:grpSpPr>
      <p:sp>
        <p:nvSpPr>
          <p:cNvPr id="134" name="Google Shape;134;p2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35" name="Google Shape;135;p22"/>
          <p:cNvSpPr txBox="1"/>
          <p:nvPr>
            <p:ph type="title"/>
          </p:nvPr>
        </p:nvSpPr>
        <p:spPr>
          <a:xfrm>
            <a:off x="838200" y="365125"/>
            <a:ext cx="10515600" cy="672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2"/>
          <p:cNvSpPr txBox="1"/>
          <p:nvPr>
            <p:ph idx="1" type="body"/>
          </p:nvPr>
        </p:nvSpPr>
        <p:spPr>
          <a:xfrm>
            <a:off x="838200" y="1186248"/>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2"/>
          <p:cNvSpPr txBox="1"/>
          <p:nvPr>
            <p:ph idx="2" type="body"/>
          </p:nvPr>
        </p:nvSpPr>
        <p:spPr>
          <a:xfrm>
            <a:off x="4468951" y="1186248"/>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8" name="Google Shape;138;p22"/>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39" name="Google Shape;139;p22"/>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140" name="Google Shape;140;p22"/>
          <p:cNvSpPr txBox="1"/>
          <p:nvPr>
            <p:ph idx="3" type="body"/>
          </p:nvPr>
        </p:nvSpPr>
        <p:spPr>
          <a:xfrm>
            <a:off x="8136194" y="1146782"/>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2"/>
          <p:cNvSpPr txBox="1"/>
          <p:nvPr>
            <p:ph idx="4" type="body"/>
          </p:nvPr>
        </p:nvSpPr>
        <p:spPr>
          <a:xfrm>
            <a:off x="823452" y="3831954"/>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2"/>
          <p:cNvSpPr txBox="1"/>
          <p:nvPr>
            <p:ph idx="5" type="body"/>
          </p:nvPr>
        </p:nvSpPr>
        <p:spPr>
          <a:xfrm>
            <a:off x="4454203" y="3831954"/>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22"/>
          <p:cNvSpPr txBox="1"/>
          <p:nvPr>
            <p:ph idx="6" type="body"/>
          </p:nvPr>
        </p:nvSpPr>
        <p:spPr>
          <a:xfrm>
            <a:off x="8121446" y="3792488"/>
            <a:ext cx="3217606" cy="2242735"/>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000"/>
              </a:spcBef>
              <a:spcAft>
                <a:spcPts val="0"/>
              </a:spcAft>
              <a:buClr>
                <a:schemeClr val="dk1"/>
              </a:buClr>
              <a:buSzPts val="1200"/>
              <a:buChar char="•"/>
              <a:defRPr b="0" i="0" sz="1200">
                <a:latin typeface="Libre Baskerville"/>
                <a:ea typeface="Libre Baskerville"/>
                <a:cs typeface="Libre Baskerville"/>
                <a:sym typeface="Libre Baskerville"/>
              </a:defRPr>
            </a:lvl1pPr>
            <a:lvl2pPr indent="-304800" lvl="1" marL="9144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2pPr>
            <a:lvl3pPr indent="-304800" lvl="2" marL="13716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3pPr>
            <a:lvl4pPr indent="-304800" lvl="3" marL="18288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4pPr>
            <a:lvl5pPr indent="-304800" lvl="4" marL="2286000" algn="l">
              <a:lnSpc>
                <a:spcPct val="90000"/>
              </a:lnSpc>
              <a:spcBef>
                <a:spcPts val="500"/>
              </a:spcBef>
              <a:spcAft>
                <a:spcPts val="0"/>
              </a:spcAft>
              <a:buClr>
                <a:schemeClr val="dk1"/>
              </a:buClr>
              <a:buSzPts val="1200"/>
              <a:buChar char="•"/>
              <a:defRPr b="0" i="0" sz="1200">
                <a:latin typeface="Libre Baskerville"/>
                <a:ea typeface="Libre Baskerville"/>
                <a:cs typeface="Libre Baskerville"/>
                <a:sym typeface="Libre Baskervill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23"/>
          <p:cNvSpPr txBox="1"/>
          <p:nvPr>
            <p:ph type="title"/>
          </p:nvPr>
        </p:nvSpPr>
        <p:spPr>
          <a:xfrm>
            <a:off x="838200" y="365126"/>
            <a:ext cx="10515600" cy="697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0" i="0" sz="24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6" name="Google Shape;146;p23"/>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pic>
        <p:nvPicPr>
          <p:cNvPr id="147" name="Google Shape;147;p23"/>
          <p:cNvPicPr preferRelativeResize="0"/>
          <p:nvPr/>
        </p:nvPicPr>
        <p:blipFill rotWithShape="1">
          <a:blip r:embed="rId3">
            <a:alphaModFix/>
          </a:blip>
          <a:srcRect b="0" l="0" r="0" t="0"/>
          <a:stretch/>
        </p:blipFill>
        <p:spPr>
          <a:xfrm rot="941603">
            <a:off x="-320196" y="3533004"/>
            <a:ext cx="3700876" cy="4248771"/>
          </a:xfrm>
          <a:prstGeom prst="rect">
            <a:avLst/>
          </a:prstGeom>
          <a:noFill/>
          <a:ln>
            <a:noFill/>
          </a:ln>
        </p:spPr>
      </p:pic>
      <p:sp>
        <p:nvSpPr>
          <p:cNvPr id="148" name="Google Shape;148;p2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gradFill>
          <a:gsLst>
            <a:gs pos="0">
              <a:srgbClr val="1A5F8C"/>
            </a:gs>
            <a:gs pos="78000">
              <a:srgbClr val="062A41"/>
            </a:gs>
            <a:gs pos="100000">
              <a:srgbClr val="062A41"/>
            </a:gs>
          </a:gsLst>
          <a:lin ang="4200000" scaled="0"/>
        </a:gradFill>
      </p:bgPr>
    </p:bg>
    <p:spTree>
      <p:nvGrpSpPr>
        <p:cNvPr id="149" name="Shape 149"/>
        <p:cNvGrpSpPr/>
        <p:nvPr/>
      </p:nvGrpSpPr>
      <p:grpSpPr>
        <a:xfrm>
          <a:off x="0" y="0"/>
          <a:ext cx="0" cy="0"/>
          <a:chOff x="0" y="0"/>
          <a:chExt cx="0" cy="0"/>
        </a:xfrm>
      </p:grpSpPr>
      <p:sp>
        <p:nvSpPr>
          <p:cNvPr id="150" name="Google Shape;150;p24"/>
          <p:cNvSpPr txBox="1"/>
          <p:nvPr>
            <p:ph type="title"/>
          </p:nvPr>
        </p:nvSpPr>
        <p:spPr>
          <a:xfrm>
            <a:off x="838200" y="365126"/>
            <a:ext cx="10515600" cy="697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0"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lt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lt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lt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lt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lt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lt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lt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52" name="Google Shape;152;p24"/>
          <p:cNvPicPr preferRelativeResize="0"/>
          <p:nvPr/>
        </p:nvPicPr>
        <p:blipFill rotWithShape="1">
          <a:blip r:embed="rId2">
            <a:alphaModFix/>
          </a:blip>
          <a:srcRect b="0" l="0" r="0" t="0"/>
          <a:stretch/>
        </p:blipFill>
        <p:spPr>
          <a:xfrm rot="941603">
            <a:off x="-340607" y="3536165"/>
            <a:ext cx="3727485" cy="4272270"/>
          </a:xfrm>
          <a:prstGeom prst="rect">
            <a:avLst/>
          </a:prstGeom>
          <a:noFill/>
          <a:ln>
            <a:noFill/>
          </a:ln>
        </p:spPr>
      </p:pic>
      <p:pic>
        <p:nvPicPr>
          <p:cNvPr id="153" name="Google Shape;153;p24"/>
          <p:cNvPicPr preferRelativeResize="0"/>
          <p:nvPr/>
        </p:nvPicPr>
        <p:blipFill rotWithShape="1">
          <a:blip r:embed="rId3">
            <a:alphaModFix/>
          </a:blip>
          <a:srcRect b="0" l="0" r="0" t="0"/>
          <a:stretch/>
        </p:blipFill>
        <p:spPr>
          <a:xfrm>
            <a:off x="9623852" y="6258506"/>
            <a:ext cx="1729946" cy="40625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2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dk1"/>
                </a:solidFill>
                <a:latin typeface="Helvetica Neue"/>
                <a:ea typeface="Helvetica Neue"/>
                <a:cs typeface="Helvetica Neue"/>
                <a:sym typeface="Helvetica Neue"/>
              </a:defRPr>
            </a:lvl1pPr>
            <a:lvl2pPr indent="0" lvl="1" marL="0" algn="l">
              <a:spcBef>
                <a:spcPts val="0"/>
              </a:spcBef>
              <a:buNone/>
              <a:defRPr b="0" i="0" sz="1200" u="none" cap="none" strike="noStrike">
                <a:solidFill>
                  <a:schemeClr val="dk1"/>
                </a:solidFill>
                <a:latin typeface="Helvetica Neue"/>
                <a:ea typeface="Helvetica Neue"/>
                <a:cs typeface="Helvetica Neue"/>
                <a:sym typeface="Helvetica Neue"/>
              </a:defRPr>
            </a:lvl2pPr>
            <a:lvl3pPr indent="0" lvl="2" marL="0" algn="l">
              <a:spcBef>
                <a:spcPts val="0"/>
              </a:spcBef>
              <a:buNone/>
              <a:defRPr b="0" i="0" sz="1200" u="none" cap="none" strike="noStrike">
                <a:solidFill>
                  <a:schemeClr val="dk1"/>
                </a:solidFill>
                <a:latin typeface="Helvetica Neue"/>
                <a:ea typeface="Helvetica Neue"/>
                <a:cs typeface="Helvetica Neue"/>
                <a:sym typeface="Helvetica Neue"/>
              </a:defRPr>
            </a:lvl3pPr>
            <a:lvl4pPr indent="0" lvl="3" marL="0" algn="l">
              <a:spcBef>
                <a:spcPts val="0"/>
              </a:spcBef>
              <a:buNone/>
              <a:defRPr b="0" i="0" sz="1200" u="none" cap="none" strike="noStrike">
                <a:solidFill>
                  <a:schemeClr val="dk1"/>
                </a:solidFill>
                <a:latin typeface="Helvetica Neue"/>
                <a:ea typeface="Helvetica Neue"/>
                <a:cs typeface="Helvetica Neue"/>
                <a:sym typeface="Helvetica Neue"/>
              </a:defRPr>
            </a:lvl4pPr>
            <a:lvl5pPr indent="0" lvl="4" marL="0" algn="l">
              <a:spcBef>
                <a:spcPts val="0"/>
              </a:spcBef>
              <a:buNone/>
              <a:defRPr b="0" i="0" sz="1200" u="none" cap="none" strike="noStrike">
                <a:solidFill>
                  <a:schemeClr val="dk1"/>
                </a:solidFill>
                <a:latin typeface="Helvetica Neue"/>
                <a:ea typeface="Helvetica Neue"/>
                <a:cs typeface="Helvetica Neue"/>
                <a:sym typeface="Helvetica Neue"/>
              </a:defRPr>
            </a:lvl5pPr>
            <a:lvl6pPr indent="0" lvl="5" marL="0" algn="l">
              <a:spcBef>
                <a:spcPts val="0"/>
              </a:spcBef>
              <a:buNone/>
              <a:defRPr b="0" i="0" sz="1200" u="none" cap="none" strike="noStrike">
                <a:solidFill>
                  <a:schemeClr val="dk1"/>
                </a:solidFill>
                <a:latin typeface="Helvetica Neue"/>
                <a:ea typeface="Helvetica Neue"/>
                <a:cs typeface="Helvetica Neue"/>
                <a:sym typeface="Helvetica Neue"/>
              </a:defRPr>
            </a:lvl6pPr>
            <a:lvl7pPr indent="0" lvl="6" marL="0" algn="l">
              <a:spcBef>
                <a:spcPts val="0"/>
              </a:spcBef>
              <a:buNone/>
              <a:defRPr b="0" i="0" sz="1200" u="none" cap="none" strike="noStrike">
                <a:solidFill>
                  <a:schemeClr val="dk1"/>
                </a:solidFill>
                <a:latin typeface="Helvetica Neue"/>
                <a:ea typeface="Helvetica Neue"/>
                <a:cs typeface="Helvetica Neue"/>
                <a:sym typeface="Helvetica Neue"/>
              </a:defRPr>
            </a:lvl7pPr>
            <a:lvl8pPr indent="0" lvl="7" marL="0" algn="l">
              <a:spcBef>
                <a:spcPts val="0"/>
              </a:spcBef>
              <a:buNone/>
              <a:defRPr b="0" i="0" sz="1200" u="none" cap="none" strike="noStrike">
                <a:solidFill>
                  <a:schemeClr val="dk1"/>
                </a:solidFill>
                <a:latin typeface="Helvetica Neue"/>
                <a:ea typeface="Helvetica Neue"/>
                <a:cs typeface="Helvetica Neue"/>
                <a:sym typeface="Helvetica Neue"/>
              </a:defRPr>
            </a:lvl8pPr>
            <a:lvl9pPr indent="0" lvl="8" marL="0" algn="l">
              <a:spcBef>
                <a:spcPts val="0"/>
              </a:spcBef>
              <a:buNone/>
              <a:defRPr b="0" i="0" sz="1200" u="none" cap="none" strike="noStrike">
                <a:solidFill>
                  <a:schemeClr val="dk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56" name="Google Shape;156;p25"/>
          <p:cNvPicPr preferRelativeResize="0"/>
          <p:nvPr/>
        </p:nvPicPr>
        <p:blipFill rotWithShape="1">
          <a:blip r:embed="rId2">
            <a:alphaModFix/>
          </a:blip>
          <a:srcRect b="0" l="0" r="0" t="0"/>
          <a:stretch/>
        </p:blipFill>
        <p:spPr>
          <a:xfrm>
            <a:off x="9623854" y="6256480"/>
            <a:ext cx="1729946" cy="406255"/>
          </a:xfrm>
          <a:prstGeom prst="rect">
            <a:avLst/>
          </a:prstGeom>
          <a:noFill/>
          <a:ln>
            <a:noFill/>
          </a:ln>
        </p:spPr>
      </p:pic>
      <p:cxnSp>
        <p:nvCxnSpPr>
          <p:cNvPr id="157" name="Google Shape;157;p25"/>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Title Slide - Green">
    <p:bg>
      <p:bgPr>
        <a:gradFill>
          <a:gsLst>
            <a:gs pos="0">
              <a:srgbClr val="88BB4A"/>
            </a:gs>
            <a:gs pos="78000">
              <a:srgbClr val="4E662C"/>
            </a:gs>
            <a:gs pos="100000">
              <a:srgbClr val="4E662C"/>
            </a:gs>
          </a:gsLst>
          <a:lin ang="4200000" scaled="0"/>
        </a:gradFill>
      </p:bgPr>
    </p:bg>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8610269" y="5946693"/>
            <a:ext cx="2743529" cy="644282"/>
          </a:xfrm>
          <a:prstGeom prst="rect">
            <a:avLst/>
          </a:prstGeom>
          <a:noFill/>
          <a:ln>
            <a:noFill/>
          </a:ln>
        </p:spPr>
      </p:pic>
      <p:sp>
        <p:nvSpPr>
          <p:cNvPr id="23" name="Google Shape;23;p4"/>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Helvetica Neue"/>
              <a:buNone/>
              <a:defRPr b="1" i="0" sz="36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4"/>
          <p:cNvPicPr preferRelativeResize="0"/>
          <p:nvPr/>
        </p:nvPicPr>
        <p:blipFill rotWithShape="1">
          <a:blip r:embed="rId3">
            <a:alphaModFix amt="20000"/>
          </a:blip>
          <a:srcRect b="0" l="0" r="0" t="0"/>
          <a:stretch/>
        </p:blipFill>
        <p:spPr>
          <a:xfrm rot="941603">
            <a:off x="-487898" y="-329162"/>
            <a:ext cx="6255920" cy="71702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Title Slide - Orange">
    <p:bg>
      <p:bgPr>
        <a:gradFill>
          <a:gsLst>
            <a:gs pos="0">
              <a:srgbClr val="DA4E1F"/>
            </a:gs>
            <a:gs pos="78000">
              <a:srgbClr val="6E2A1D"/>
            </a:gs>
            <a:gs pos="100000">
              <a:srgbClr val="6E2A1D"/>
            </a:gs>
          </a:gsLst>
          <a:lin ang="4200000" scaled="0"/>
        </a:gra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8610269" y="5946693"/>
            <a:ext cx="2743529" cy="644282"/>
          </a:xfrm>
          <a:prstGeom prst="rect">
            <a:avLst/>
          </a:prstGeom>
          <a:noFill/>
          <a:ln>
            <a:noFill/>
          </a:ln>
        </p:spPr>
      </p:pic>
      <p:sp>
        <p:nvSpPr>
          <p:cNvPr id="28" name="Google Shape;28;p5"/>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Helvetica Neue"/>
              <a:buNone/>
              <a:defRPr b="1" i="0" sz="36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30" name="Google Shape;30;p5"/>
          <p:cNvPicPr preferRelativeResize="0"/>
          <p:nvPr/>
        </p:nvPicPr>
        <p:blipFill rotWithShape="1">
          <a:blip r:embed="rId3">
            <a:alphaModFix amt="20000"/>
          </a:blip>
          <a:srcRect b="0" l="0" r="0" t="0"/>
          <a:stretch/>
        </p:blipFill>
        <p:spPr>
          <a:xfrm rot="941603">
            <a:off x="-501752" y="-329161"/>
            <a:ext cx="6255920" cy="71702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Light">
  <p:cSld name="Slide Breaker - Light">
    <p:bg>
      <p:bgPr>
        <a:solidFill>
          <a:schemeClr val="lt1"/>
        </a:solidFill>
      </p:bgPr>
    </p:bg>
    <p:spTree>
      <p:nvGrpSpPr>
        <p:cNvPr id="31" name="Shape 31"/>
        <p:cNvGrpSpPr/>
        <p:nvPr/>
      </p:nvGrpSpPr>
      <p:grpSpPr>
        <a:xfrm>
          <a:off x="0" y="0"/>
          <a:ext cx="0" cy="0"/>
          <a:chOff x="0" y="0"/>
          <a:chExt cx="0" cy="0"/>
        </a:xfrm>
      </p:grpSpPr>
      <p:sp>
        <p:nvSpPr>
          <p:cNvPr id="32" name="Google Shape;32;p6"/>
          <p:cNvSpPr txBox="1"/>
          <p:nvPr>
            <p:ph type="ctrTitle"/>
          </p:nvPr>
        </p:nvSpPr>
        <p:spPr>
          <a:xfrm>
            <a:off x="3561671" y="2722618"/>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1" i="0" sz="2400">
                <a:solidFill>
                  <a:schemeClr val="dk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6"/>
          <p:cNvPicPr preferRelativeResize="0"/>
          <p:nvPr/>
        </p:nvPicPr>
        <p:blipFill rotWithShape="1">
          <a:blip r:embed="rId2">
            <a:alphaModFix/>
          </a:blip>
          <a:srcRect b="0" l="0" r="0" t="0"/>
          <a:stretch/>
        </p:blipFill>
        <p:spPr>
          <a:xfrm>
            <a:off x="622822" y="1426341"/>
            <a:ext cx="2660705" cy="3054608"/>
          </a:xfrm>
          <a:prstGeom prst="rect">
            <a:avLst/>
          </a:prstGeom>
          <a:noFill/>
          <a:ln>
            <a:noFill/>
          </a:ln>
        </p:spPr>
      </p:pic>
      <p:pic>
        <p:nvPicPr>
          <p:cNvPr id="34" name="Google Shape;34;p6"/>
          <p:cNvPicPr preferRelativeResize="0"/>
          <p:nvPr/>
        </p:nvPicPr>
        <p:blipFill rotWithShape="1">
          <a:blip r:embed="rId3">
            <a:alphaModFix/>
          </a:blip>
          <a:srcRect b="0" l="0" r="0" t="0"/>
          <a:stretch/>
        </p:blipFill>
        <p:spPr>
          <a:xfrm>
            <a:off x="9623854" y="6256480"/>
            <a:ext cx="1729946" cy="406255"/>
          </a:xfrm>
          <a:prstGeom prst="rect">
            <a:avLst/>
          </a:prstGeom>
          <a:noFill/>
          <a:ln>
            <a:noFill/>
          </a:ln>
        </p:spPr>
      </p:pic>
      <p:cxnSp>
        <p:nvCxnSpPr>
          <p:cNvPr id="35" name="Google Shape;35;p6"/>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sp>
        <p:nvSpPr>
          <p:cNvPr id="36" name="Google Shape;36;p6"/>
          <p:cNvSpPr txBox="1"/>
          <p:nvPr>
            <p:ph idx="1" type="subTitle"/>
          </p:nvPr>
        </p:nvSpPr>
        <p:spPr>
          <a:xfrm>
            <a:off x="3561671" y="3365438"/>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lide Breaker - Blue">
  <p:cSld name="2_Slide Breaker - Blue">
    <p:bg>
      <p:bgPr>
        <a:gradFill>
          <a:gsLst>
            <a:gs pos="0">
              <a:srgbClr val="1A5F8C"/>
            </a:gs>
            <a:gs pos="78000">
              <a:srgbClr val="062A41"/>
            </a:gs>
            <a:gs pos="100000">
              <a:srgbClr val="062A41"/>
            </a:gs>
          </a:gsLst>
          <a:lin ang="4200000" scaled="0"/>
        </a:gradFill>
      </p:bgPr>
    </p:bg>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39" name="Google Shape;39;p7"/>
          <p:cNvSpPr txBox="1"/>
          <p:nvPr>
            <p:ph type="ctrTitle"/>
          </p:nvPr>
        </p:nvSpPr>
        <p:spPr>
          <a:xfrm>
            <a:off x="3561671" y="2722618"/>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7"/>
          <p:cNvPicPr preferRelativeResize="0"/>
          <p:nvPr/>
        </p:nvPicPr>
        <p:blipFill rotWithShape="1">
          <a:blip r:embed="rId3">
            <a:alphaModFix amt="20000"/>
          </a:blip>
          <a:srcRect b="0" l="0" r="0" t="0"/>
          <a:stretch/>
        </p:blipFill>
        <p:spPr>
          <a:xfrm>
            <a:off x="622822" y="1439703"/>
            <a:ext cx="2660705" cy="3049577"/>
          </a:xfrm>
          <a:prstGeom prst="rect">
            <a:avLst/>
          </a:prstGeom>
          <a:noFill/>
          <a:ln>
            <a:noFill/>
          </a:ln>
        </p:spPr>
      </p:pic>
      <p:sp>
        <p:nvSpPr>
          <p:cNvPr id="41" name="Google Shape;41;p7"/>
          <p:cNvSpPr txBox="1"/>
          <p:nvPr>
            <p:ph idx="1" type="subTitle"/>
          </p:nvPr>
        </p:nvSpPr>
        <p:spPr>
          <a:xfrm>
            <a:off x="3561671" y="3365438"/>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Orange">
  <p:cSld name="Slide Breaker - Orange">
    <p:bg>
      <p:bgPr>
        <a:gradFill>
          <a:gsLst>
            <a:gs pos="0">
              <a:srgbClr val="DA4E1F"/>
            </a:gs>
            <a:gs pos="78000">
              <a:srgbClr val="6E2A1D"/>
            </a:gs>
            <a:gs pos="100000">
              <a:srgbClr val="6E2A1D"/>
            </a:gs>
          </a:gsLst>
          <a:lin ang="4200000" scaled="0"/>
        </a:gradFill>
      </p:bgPr>
    </p:bg>
    <p:spTree>
      <p:nvGrpSpPr>
        <p:cNvPr id="42" name="Shape 42"/>
        <p:cNvGrpSpPr/>
        <p:nvPr/>
      </p:nvGrpSpPr>
      <p:grpSpPr>
        <a:xfrm>
          <a:off x="0" y="0"/>
          <a:ext cx="0" cy="0"/>
          <a:chOff x="0" y="0"/>
          <a:chExt cx="0" cy="0"/>
        </a:xfrm>
      </p:grpSpPr>
      <p:pic>
        <p:nvPicPr>
          <p:cNvPr id="43" name="Google Shape;43;p8"/>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44" name="Google Shape;44;p8"/>
          <p:cNvSpPr txBox="1"/>
          <p:nvPr>
            <p:ph type="ctrTitle"/>
          </p:nvPr>
        </p:nvSpPr>
        <p:spPr>
          <a:xfrm>
            <a:off x="3561671" y="2722618"/>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5" name="Google Shape;45;p8"/>
          <p:cNvPicPr preferRelativeResize="0"/>
          <p:nvPr/>
        </p:nvPicPr>
        <p:blipFill rotWithShape="1">
          <a:blip r:embed="rId3">
            <a:alphaModFix amt="20000"/>
          </a:blip>
          <a:srcRect b="0" l="0" r="0" t="0"/>
          <a:stretch/>
        </p:blipFill>
        <p:spPr>
          <a:xfrm>
            <a:off x="622822" y="1439703"/>
            <a:ext cx="2660705" cy="3049577"/>
          </a:xfrm>
          <a:prstGeom prst="rect">
            <a:avLst/>
          </a:prstGeom>
          <a:noFill/>
          <a:ln>
            <a:noFill/>
          </a:ln>
        </p:spPr>
      </p:pic>
      <p:sp>
        <p:nvSpPr>
          <p:cNvPr id="46" name="Google Shape;46;p8"/>
          <p:cNvSpPr txBox="1"/>
          <p:nvPr>
            <p:ph idx="1" type="subTitle"/>
          </p:nvPr>
        </p:nvSpPr>
        <p:spPr>
          <a:xfrm>
            <a:off x="3561671" y="3365438"/>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Breaker - Green">
  <p:cSld name="Slide Breaker - Green">
    <p:bg>
      <p:bgPr>
        <a:gradFill>
          <a:gsLst>
            <a:gs pos="0">
              <a:srgbClr val="88BB4A"/>
            </a:gs>
            <a:gs pos="78000">
              <a:srgbClr val="4E662C"/>
            </a:gs>
            <a:gs pos="100000">
              <a:srgbClr val="4E662C"/>
            </a:gs>
          </a:gsLst>
          <a:lin ang="4200000" scaled="0"/>
        </a:gradFill>
      </p:bgPr>
    </p:bg>
    <p:spTree>
      <p:nvGrpSpPr>
        <p:cNvPr id="47"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b="0" l="0" r="0" t="0"/>
          <a:stretch/>
        </p:blipFill>
        <p:spPr>
          <a:xfrm>
            <a:off x="9623852" y="6258506"/>
            <a:ext cx="1729946" cy="406255"/>
          </a:xfrm>
          <a:prstGeom prst="rect">
            <a:avLst/>
          </a:prstGeom>
          <a:noFill/>
          <a:ln>
            <a:noFill/>
          </a:ln>
        </p:spPr>
      </p:pic>
      <p:sp>
        <p:nvSpPr>
          <p:cNvPr id="49" name="Google Shape;49;p9"/>
          <p:cNvSpPr txBox="1"/>
          <p:nvPr>
            <p:ph type="ctrTitle"/>
          </p:nvPr>
        </p:nvSpPr>
        <p:spPr>
          <a:xfrm>
            <a:off x="3561671" y="2722618"/>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Helvetica Neue"/>
              <a:buNone/>
              <a:defRPr b="1" i="0" sz="24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0" name="Google Shape;50;p9"/>
          <p:cNvPicPr preferRelativeResize="0"/>
          <p:nvPr/>
        </p:nvPicPr>
        <p:blipFill rotWithShape="1">
          <a:blip r:embed="rId3">
            <a:alphaModFix amt="20000"/>
          </a:blip>
          <a:srcRect b="0" l="0" r="0" t="0"/>
          <a:stretch/>
        </p:blipFill>
        <p:spPr>
          <a:xfrm>
            <a:off x="622822" y="1439703"/>
            <a:ext cx="2660705" cy="3049577"/>
          </a:xfrm>
          <a:prstGeom prst="rect">
            <a:avLst/>
          </a:prstGeom>
          <a:noFill/>
          <a:ln>
            <a:noFill/>
          </a:ln>
        </p:spPr>
      </p:pic>
      <p:sp>
        <p:nvSpPr>
          <p:cNvPr id="51" name="Google Shape;51;p9"/>
          <p:cNvSpPr txBox="1"/>
          <p:nvPr>
            <p:ph idx="1" type="subTitle"/>
          </p:nvPr>
        </p:nvSpPr>
        <p:spPr>
          <a:xfrm>
            <a:off x="3561671" y="3365438"/>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lide Breaker - Blue">
  <p:cSld name="3_Slide Breaker - Blue">
    <p:bg>
      <p:bgPr>
        <a:solidFill>
          <a:schemeClr val="lt1"/>
        </a:solidFill>
      </p:bgPr>
    </p:bg>
    <p:spTree>
      <p:nvGrpSpPr>
        <p:cNvPr id="52" name="Shape 52"/>
        <p:cNvGrpSpPr/>
        <p:nvPr/>
      </p:nvGrpSpPr>
      <p:grpSpPr>
        <a:xfrm>
          <a:off x="0" y="0"/>
          <a:ext cx="0" cy="0"/>
          <a:chOff x="0" y="0"/>
          <a:chExt cx="0" cy="0"/>
        </a:xfrm>
      </p:grpSpPr>
      <p:sp>
        <p:nvSpPr>
          <p:cNvPr id="53" name="Google Shape;53;p10"/>
          <p:cNvSpPr/>
          <p:nvPr/>
        </p:nvSpPr>
        <p:spPr>
          <a:xfrm>
            <a:off x="0" y="0"/>
            <a:ext cx="5389418" cy="68580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txBox="1"/>
          <p:nvPr>
            <p:ph type="ctrTitle"/>
          </p:nvPr>
        </p:nvSpPr>
        <p:spPr>
          <a:xfrm>
            <a:off x="6096000" y="3187127"/>
            <a:ext cx="5068658" cy="48374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b="1" i="0" sz="2400">
                <a:solidFill>
                  <a:schemeClr val="dk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5" name="Google Shape;55;p10"/>
          <p:cNvPicPr preferRelativeResize="0"/>
          <p:nvPr/>
        </p:nvPicPr>
        <p:blipFill rotWithShape="1">
          <a:blip r:embed="rId2">
            <a:alphaModFix amt="20000"/>
          </a:blip>
          <a:srcRect b="0" l="0" r="0" t="0"/>
          <a:stretch/>
        </p:blipFill>
        <p:spPr>
          <a:xfrm rot="941603">
            <a:off x="115065" y="4207763"/>
            <a:ext cx="2245104" cy="2573234"/>
          </a:xfrm>
          <a:prstGeom prst="rect">
            <a:avLst/>
          </a:prstGeom>
          <a:noFill/>
          <a:ln>
            <a:noFill/>
          </a:ln>
        </p:spPr>
      </p:pic>
      <p:sp>
        <p:nvSpPr>
          <p:cNvPr id="56" name="Google Shape;56;p10"/>
          <p:cNvSpPr txBox="1"/>
          <p:nvPr/>
        </p:nvSpPr>
        <p:spPr>
          <a:xfrm>
            <a:off x="1654947" y="2182762"/>
            <a:ext cx="207952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FF0071"/>
                </a:solidFill>
                <a:latin typeface="Calibri"/>
                <a:ea typeface="Calibri"/>
                <a:cs typeface="Calibri"/>
                <a:sym typeface="Calibri"/>
              </a:rPr>
              <a:t>Add Image Here</a:t>
            </a:r>
            <a:endParaRPr/>
          </a:p>
        </p:txBody>
      </p:sp>
      <p:cxnSp>
        <p:nvCxnSpPr>
          <p:cNvPr id="57" name="Google Shape;57;p10"/>
          <p:cNvCxnSpPr/>
          <p:nvPr/>
        </p:nvCxnSpPr>
        <p:spPr>
          <a:xfrm>
            <a:off x="-51240" y="6830290"/>
            <a:ext cx="12257988" cy="0"/>
          </a:xfrm>
          <a:prstGeom prst="straightConnector1">
            <a:avLst/>
          </a:prstGeom>
          <a:noFill/>
          <a:ln cap="flat" cmpd="sng" w="95250">
            <a:solidFill>
              <a:srgbClr val="DA4E1F"/>
            </a:solidFill>
            <a:prstDash val="solid"/>
            <a:miter lim="800000"/>
            <a:headEnd len="sm" w="sm" type="none"/>
            <a:tailEnd len="sm" w="sm" type="none"/>
          </a:ln>
        </p:spPr>
      </p:cxnSp>
      <p:pic>
        <p:nvPicPr>
          <p:cNvPr id="58" name="Google Shape;58;p10"/>
          <p:cNvPicPr preferRelativeResize="0"/>
          <p:nvPr/>
        </p:nvPicPr>
        <p:blipFill rotWithShape="1">
          <a:blip r:embed="rId3">
            <a:alphaModFix/>
          </a:blip>
          <a:srcRect b="0" l="0" r="0" t="0"/>
          <a:stretch/>
        </p:blipFill>
        <p:spPr>
          <a:xfrm>
            <a:off x="9623854" y="6256480"/>
            <a:ext cx="1729946" cy="406255"/>
          </a:xfrm>
          <a:prstGeom prst="rect">
            <a:avLst/>
          </a:prstGeom>
          <a:noFill/>
          <a:ln>
            <a:noFill/>
          </a:ln>
        </p:spPr>
      </p:pic>
      <p:sp>
        <p:nvSpPr>
          <p:cNvPr id="59" name="Google Shape;59;p10"/>
          <p:cNvSpPr txBox="1"/>
          <p:nvPr>
            <p:ph idx="1" type="subTitle"/>
          </p:nvPr>
        </p:nvSpPr>
        <p:spPr>
          <a:xfrm>
            <a:off x="6096000" y="3828116"/>
            <a:ext cx="5068657" cy="57239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atin typeface="Libre Baskerville"/>
                <a:ea typeface="Libre Baskerville"/>
                <a:cs typeface="Libre Baskerville"/>
                <a:sym typeface="Libre Baskervill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ctrTitle"/>
          </p:nvPr>
        </p:nvSpPr>
        <p:spPr>
          <a:xfrm>
            <a:off x="6285142" y="2375451"/>
            <a:ext cx="5068658" cy="113451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ts val="990"/>
              <a:buFont typeface="Arial"/>
              <a:buNone/>
            </a:pPr>
            <a:r>
              <a:rPr lang="en-US" sz="4800"/>
              <a:t>How Kindness and Safety Affect the Body </a:t>
            </a:r>
            <a:endParaRPr sz="4800"/>
          </a:p>
        </p:txBody>
      </p:sp>
      <p:sp>
        <p:nvSpPr>
          <p:cNvPr id="163" name="Google Shape;163;p26"/>
          <p:cNvSpPr txBox="1"/>
          <p:nvPr>
            <p:ph idx="1" type="subTitle"/>
          </p:nvPr>
        </p:nvSpPr>
        <p:spPr>
          <a:xfrm>
            <a:off x="6285141" y="3602038"/>
            <a:ext cx="5068657" cy="5723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sz="3000"/>
              <a:t> </a:t>
            </a:r>
            <a:endParaRPr sz="3000"/>
          </a:p>
        </p:txBody>
      </p:sp>
      <p:sp>
        <p:nvSpPr>
          <p:cNvPr id="164" name="Google Shape;164;p26"/>
          <p:cNvSpPr txBox="1"/>
          <p:nvPr/>
        </p:nvSpPr>
        <p:spPr>
          <a:xfrm>
            <a:off x="7501175" y="3509938"/>
            <a:ext cx="37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Chapter 2 Learning Experience 7</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838200" y="365125"/>
            <a:ext cx="10515600" cy="67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000"/>
              <a:t>Check-In </a:t>
            </a:r>
            <a:endParaRPr sz="3000"/>
          </a:p>
        </p:txBody>
      </p:sp>
      <p:sp>
        <p:nvSpPr>
          <p:cNvPr id="170" name="Google Shape;170;p27"/>
          <p:cNvSpPr txBox="1"/>
          <p:nvPr/>
        </p:nvSpPr>
        <p:spPr>
          <a:xfrm>
            <a:off x="1251600" y="1038025"/>
            <a:ext cx="9688800" cy="61722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“Let’s take out our treasure chests and see if there’s something in there we’d like to use, Or if you’d rather do grounding, you can find a comfortable way to sit, stand or lean.</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If you’re resourcing, then pick one of your personal resources and hold it in your hands or place it in front of you. Let your eyes rest on it, or close your eyes and feel it carefully with your hands. </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If you’re grounding, just bring your attention to your body. </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Let’s now take a few moments to do tracking and pay attention to the sensations inside our bodies. [Pause.] </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If you find a pleasant or neutral sensation just pay attention to that and watch it. See if it changes or stays the same. </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If you haven’t found a pleasant or neutral sensation, see if you can shift to another part of your body to find a place that feels better. [Pause.]</a:t>
            </a:r>
            <a:endParaRPr sz="2500">
              <a:latin typeface="Calibri"/>
              <a:ea typeface="Calibri"/>
              <a:cs typeface="Calibri"/>
              <a:sym typeface="Calibri"/>
            </a:endParaRPr>
          </a:p>
          <a:p>
            <a:pPr indent="-387350" lvl="0" marL="457200" rtl="0" algn="l">
              <a:spcBef>
                <a:spcPts val="0"/>
              </a:spcBef>
              <a:spcAft>
                <a:spcPts val="0"/>
              </a:spcAft>
              <a:buSzPts val="2500"/>
              <a:buFont typeface="Calibri"/>
              <a:buChar char="●"/>
            </a:pPr>
            <a:r>
              <a:rPr lang="en-US" sz="2500">
                <a:latin typeface="Calibri"/>
                <a:ea typeface="Calibri"/>
                <a:cs typeface="Calibri"/>
                <a:sym typeface="Calibri"/>
              </a:rPr>
              <a:t>What did you notice?”</a:t>
            </a:r>
            <a:endParaRPr sz="25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838200" y="365125"/>
            <a:ext cx="10515600" cy="672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Discussion -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838200" y="365126"/>
            <a:ext cx="10515600" cy="697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Insight </a:t>
            </a:r>
            <a:r>
              <a:rPr lang="en-US"/>
              <a:t>Activity</a:t>
            </a:r>
            <a:r>
              <a:rPr lang="en-US"/>
              <a:t> - Acting Out the Class Agreements with Tracking</a:t>
            </a:r>
            <a:endParaRPr/>
          </a:p>
        </p:txBody>
      </p:sp>
      <p:sp>
        <p:nvSpPr>
          <p:cNvPr id="181" name="Google Shape;181;p29"/>
          <p:cNvSpPr txBox="1"/>
          <p:nvPr/>
        </p:nvSpPr>
        <p:spPr>
          <a:xfrm>
            <a:off x="5774025" y="1062625"/>
            <a:ext cx="5181300" cy="522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Create a story based on class agreements and helping action being followed or broken. </a:t>
            </a:r>
            <a:endParaRPr sz="2800">
              <a:solidFill>
                <a:schemeClr val="dk1"/>
              </a:solidFill>
              <a:latin typeface="Calibri"/>
              <a:ea typeface="Calibri"/>
              <a:cs typeface="Calibri"/>
              <a:sym typeface="Calibri"/>
            </a:endParaRPr>
          </a:p>
          <a:p>
            <a:pPr indent="-38100" lvl="0" marL="177800" rtl="0" algn="l">
              <a:lnSpc>
                <a:spcPct val="90000"/>
              </a:lnSpc>
              <a:spcBef>
                <a:spcPts val="0"/>
              </a:spcBef>
              <a:spcAft>
                <a:spcPts val="0"/>
              </a:spcAft>
              <a:buNone/>
            </a:pPr>
            <a:r>
              <a:t/>
            </a:r>
            <a:endParaRPr sz="2800">
              <a:solidFill>
                <a:schemeClr val="dk1"/>
              </a:solidFill>
              <a:latin typeface="Calibri"/>
              <a:ea typeface="Calibri"/>
              <a:cs typeface="Calibri"/>
              <a:sym typeface="Calibri"/>
            </a:endParaRPr>
          </a:p>
          <a:p>
            <a:pPr indent="-38100" lvl="0" marL="177800" rtl="0" algn="l">
              <a:lnSpc>
                <a:spcPct val="90000"/>
              </a:lnSpc>
              <a:spcBef>
                <a:spcPts val="0"/>
              </a:spcBef>
              <a:spcAft>
                <a:spcPts val="0"/>
              </a:spcAft>
              <a:buNone/>
            </a:pPr>
            <a:r>
              <a:rPr lang="en-US" sz="2800">
                <a:solidFill>
                  <a:schemeClr val="dk1"/>
                </a:solidFill>
                <a:latin typeface="Calibri"/>
                <a:ea typeface="Calibri"/>
                <a:cs typeface="Calibri"/>
                <a:sym typeface="Calibri"/>
              </a:rPr>
              <a:t>Act the story out.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What are some of the feelings that the characters in the story may be feeling? Do you know what zone they are in?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What did you see? How did it make you feel? </a:t>
            </a:r>
            <a:endParaRPr sz="2800">
              <a:solidFill>
                <a:schemeClr val="dk1"/>
              </a:solidFill>
              <a:latin typeface="Calibri"/>
              <a:ea typeface="Calibri"/>
              <a:cs typeface="Calibri"/>
              <a:sym typeface="Calibri"/>
            </a:endParaRPr>
          </a:p>
        </p:txBody>
      </p:sp>
      <p:pic>
        <p:nvPicPr>
          <p:cNvPr id="182" name="Google Shape;182;p29"/>
          <p:cNvPicPr preferRelativeResize="0"/>
          <p:nvPr/>
        </p:nvPicPr>
        <p:blipFill>
          <a:blip r:embed="rId3">
            <a:alphaModFix/>
          </a:blip>
          <a:stretch>
            <a:fillRect/>
          </a:stretch>
        </p:blipFill>
        <p:spPr>
          <a:xfrm>
            <a:off x="838200" y="1062630"/>
            <a:ext cx="4351601" cy="3263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838200" y="365126"/>
            <a:ext cx="10515600" cy="697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Debrief </a:t>
            </a:r>
            <a:endParaRPr/>
          </a:p>
        </p:txBody>
      </p:sp>
      <p:sp>
        <p:nvSpPr>
          <p:cNvPr id="188" name="Google Shape;188;p30"/>
          <p:cNvSpPr txBox="1"/>
          <p:nvPr/>
        </p:nvSpPr>
        <p:spPr>
          <a:xfrm>
            <a:off x="6160400" y="1395225"/>
            <a:ext cx="4945200" cy="5418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What did you learn today about our class agreements?</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How do our class agreements affect our bodies?</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Is happiness something we feel inside the body? How do we know that? What about kindness?</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Is there anything you think we should add to the class agreements after what we did today?</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Is there anything you learned or practiced about kindness that you might like to use again sometime?</a:t>
            </a:r>
            <a:endParaRPr sz="2200">
              <a:latin typeface="Calibri"/>
              <a:ea typeface="Calibri"/>
              <a:cs typeface="Calibri"/>
              <a:sym typeface="Calibri"/>
            </a:endParaRPr>
          </a:p>
        </p:txBody>
      </p:sp>
      <p:pic>
        <p:nvPicPr>
          <p:cNvPr id="189" name="Google Shape;189;p30"/>
          <p:cNvPicPr preferRelativeResize="0"/>
          <p:nvPr/>
        </p:nvPicPr>
        <p:blipFill>
          <a:blip r:embed="rId3">
            <a:alphaModFix/>
          </a:blip>
          <a:stretch>
            <a:fillRect/>
          </a:stretch>
        </p:blipFill>
        <p:spPr>
          <a:xfrm>
            <a:off x="1117225" y="1395225"/>
            <a:ext cx="4386002" cy="2924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