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Master+xml" PartName="/ppt/slideMasters/slideMaster3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vnd.openxmlformats-officedocument.presentationml.slideMaster+xml" PartName="/ppt/slideMasters/slideMaster4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theme+xml" PartName="/ppt/theme/theme4.xml"/>
  <Override ContentType="application/vnd.openxmlformats-officedocument.theme+xml" PartName="/ppt/theme/theme5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68" r:id="rId4"/>
    <p:sldMasterId id="2147483669" r:id="rId5"/>
    <p:sldMasterId id="2147483670" r:id="rId6"/>
    <p:sldMasterId id="2147483671" r:id="rId7"/>
  </p:sldMasterIdLst>
  <p:notesMasterIdLst>
    <p:notesMasterId r:id="rId8"/>
  </p:notesMasterIdLst>
  <p:sldIdLst>
    <p:sldId id="256" r:id="rId9"/>
    <p:sldId id="257" r:id="rId10"/>
    <p:sldId id="258" r:id="rId11"/>
    <p:sldId id="259" r:id="rId12"/>
    <p:sldId id="260" r:id="rId13"/>
    <p:sldId id="261" r:id="rId14"/>
  </p:sldIdLst>
  <p:sldSz cy="5143500" cx="9144000"/>
  <p:notesSz cx="6858000" cy="9144000"/>
  <p:embeddedFontLst>
    <p:embeddedFont>
      <p:font typeface="Montserrat"/>
      <p:regular r:id="rId15"/>
      <p:bold r:id="rId16"/>
      <p:italic r:id="rId17"/>
      <p:boldItalic r:id="rId18"/>
    </p:embeddedFont>
    <p:embeddedFont>
      <p:font typeface="Arvo"/>
      <p:regular r:id="rId19"/>
      <p:bold r:id="rId20"/>
      <p:italic r:id="rId21"/>
      <p:boldItalic r:id="rId22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Arvo-bold.fntdata"/><Relationship Id="rId11" Type="http://schemas.openxmlformats.org/officeDocument/2006/relationships/slide" Target="slides/slide3.xml"/><Relationship Id="rId22" Type="http://schemas.openxmlformats.org/officeDocument/2006/relationships/font" Target="fonts/Arvo-boldItalic.fntdata"/><Relationship Id="rId10" Type="http://schemas.openxmlformats.org/officeDocument/2006/relationships/slide" Target="slides/slide2.xml"/><Relationship Id="rId21" Type="http://schemas.openxmlformats.org/officeDocument/2006/relationships/font" Target="fonts/Arvo-italic.fntdata"/><Relationship Id="rId13" Type="http://schemas.openxmlformats.org/officeDocument/2006/relationships/slide" Target="slides/slide5.xml"/><Relationship Id="rId12" Type="http://schemas.openxmlformats.org/officeDocument/2006/relationships/slide" Target="slides/slide4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1.xml"/><Relationship Id="rId15" Type="http://schemas.openxmlformats.org/officeDocument/2006/relationships/font" Target="fonts/Montserrat-regular.fntdata"/><Relationship Id="rId14" Type="http://schemas.openxmlformats.org/officeDocument/2006/relationships/slide" Target="slides/slide6.xml"/><Relationship Id="rId17" Type="http://schemas.openxmlformats.org/officeDocument/2006/relationships/font" Target="fonts/Montserrat-italic.fntdata"/><Relationship Id="rId16" Type="http://schemas.openxmlformats.org/officeDocument/2006/relationships/font" Target="fonts/Montserrat-bold.fntdata"/><Relationship Id="rId5" Type="http://schemas.openxmlformats.org/officeDocument/2006/relationships/slideMaster" Target="slideMasters/slideMaster2.xml"/><Relationship Id="rId19" Type="http://schemas.openxmlformats.org/officeDocument/2006/relationships/font" Target="fonts/Arvo-regular.fntdata"/><Relationship Id="rId6" Type="http://schemas.openxmlformats.org/officeDocument/2006/relationships/slideMaster" Target="slideMasters/slideMaster3.xml"/><Relationship Id="rId18" Type="http://schemas.openxmlformats.org/officeDocument/2006/relationships/font" Target="fonts/Montserrat-boldItalic.fntdata"/><Relationship Id="rId7" Type="http://schemas.openxmlformats.org/officeDocument/2006/relationships/slideMaster" Target="slideMasters/slideMaster4.xml"/><Relationship Id="rId8" Type="http://schemas.openxmlformats.org/officeDocument/2006/relationships/notesMaster" Target="notesMasters/notesMaster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g143b55e9a25_0_14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0" name="Google Shape;100;g143b55e9a25_0_147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g143b55e9a25_0_15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6" name="Google Shape;106;g143b55e9a25_0_157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g143b55e9a25_0_16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1" name="Google Shape;111;g143b55e9a25_0_161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6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g144362e693d_0_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8" name="Google Shape;118;g144362e693d_0_1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3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g143edc15623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5" name="Google Shape;125;g143edc15623_0_0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g143b55e9a25_0_22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2" name="Google Shape;132;g143b55e9a25_0_221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>
  <p:cSld name="Title Slide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3"/>
          <p:cNvSpPr txBox="1"/>
          <p:nvPr>
            <p:ph idx="1" type="subTitle"/>
          </p:nvPr>
        </p:nvSpPr>
        <p:spPr>
          <a:xfrm>
            <a:off x="705678" y="4045226"/>
            <a:ext cx="4313700" cy="9615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>
            <a:lvl1pPr lvl="0" marR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7F7F7F"/>
              </a:buClr>
              <a:buSzPts val="1500"/>
              <a:buFont typeface="Arial"/>
              <a:buNone/>
              <a:defRPr b="1" i="0" sz="1500" u="none" cap="none" strike="noStrike">
                <a:solidFill>
                  <a:srgbClr val="7F7F7F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lvl="1" marR="0" rtl="0" algn="ctr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ctr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ctr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ctr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ctr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ctr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ctr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ctr">
              <a:lnSpc>
                <a:spcPct val="90000"/>
              </a:lnSpc>
              <a:spcBef>
                <a:spcPts val="1200"/>
              </a:spcBef>
              <a:spcAft>
                <a:spcPts val="1200"/>
              </a:spcAft>
              <a:buClr>
                <a:schemeClr val="dk1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 1">
  <p:cSld name="Title Slide_1"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14"/>
          <p:cNvSpPr txBox="1"/>
          <p:nvPr>
            <p:ph type="ctrTitle"/>
          </p:nvPr>
        </p:nvSpPr>
        <p:spPr>
          <a:xfrm>
            <a:off x="0" y="1030616"/>
            <a:ext cx="9144000" cy="179070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Autofit/>
          </a:bodyPr>
          <a:lstStyle>
            <a:lvl1pPr lv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500"/>
              <a:buFont typeface="Arvo"/>
              <a:buNone/>
              <a:defRPr b="0" i="0" sz="4500" u="none" cap="none" strike="noStrike">
                <a:solidFill>
                  <a:schemeClr val="lt1"/>
                </a:solidFill>
                <a:latin typeface="Arvo"/>
                <a:ea typeface="Arvo"/>
                <a:cs typeface="Arvo"/>
                <a:sym typeface="Arvo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2pPr>
            <a:lvl3pPr lvl="2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3pPr>
            <a:lvl4pPr lvl="3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4pPr>
            <a:lvl5pPr lvl="4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5pPr>
            <a:lvl6pPr lvl="5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6pPr>
            <a:lvl7pPr lvl="6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7pPr>
            <a:lvl8pPr lvl="7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8pPr>
            <a:lvl9pPr lvl="8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9pPr>
          </a:lstStyle>
          <a:p/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5"/>
          <p:cNvSpPr txBox="1"/>
          <p:nvPr>
            <p:ph type="title"/>
          </p:nvPr>
        </p:nvSpPr>
        <p:spPr>
          <a:xfrm>
            <a:off x="628650" y="552140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>
            <a:lvl1pPr lv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56" name="Google Shape;56;p15"/>
          <p:cNvSpPr txBox="1"/>
          <p:nvPr>
            <p:ph idx="1" type="body"/>
          </p:nvPr>
        </p:nvSpPr>
        <p:spPr>
          <a:xfrm>
            <a:off x="628650" y="1647515"/>
            <a:ext cx="7886700" cy="32634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3175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  <a:defRPr/>
            </a:lvl1pPr>
            <a:lvl2pPr indent="-317500" lvl="1" marL="914400" rtl="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/>
            </a:lvl2pPr>
            <a:lvl3pPr indent="-317500" lvl="2" marL="1371600" rtl="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400"/>
              <a:buChar char="■"/>
              <a:defRPr/>
            </a:lvl3pPr>
            <a:lvl4pPr indent="-317500" lvl="3" marL="1828800" rtl="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  <a:defRPr/>
            </a:lvl4pPr>
            <a:lvl5pPr indent="-317500" lvl="4" marL="2286000" rtl="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/>
            </a:lvl5pPr>
            <a:lvl6pPr indent="-317500" lvl="5" marL="2743200" rtl="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400"/>
              <a:buChar char="■"/>
              <a:defRPr/>
            </a:lvl6pPr>
            <a:lvl7pPr indent="-317500" lvl="6" marL="3200400" rtl="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  <a:defRPr/>
            </a:lvl7pPr>
            <a:lvl8pPr indent="-317500" lvl="7" marL="3657600" rtl="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/>
            </a:lvl8pPr>
            <a:lvl9pPr indent="-317500" lvl="8" marL="4114800" rtl="0" algn="l">
              <a:lnSpc>
                <a:spcPct val="90000"/>
              </a:lnSpc>
              <a:spcBef>
                <a:spcPts val="1200"/>
              </a:spcBef>
              <a:spcAft>
                <a:spcPts val="1200"/>
              </a:spcAft>
              <a:buClr>
                <a:schemeClr val="dk1"/>
              </a:buClr>
              <a:buSzPts val="1400"/>
              <a:buChar char="■"/>
              <a:defRPr/>
            </a:lvl9pPr>
          </a:lstStyle>
          <a:p/>
        </p:txBody>
      </p:sp>
      <p:sp>
        <p:nvSpPr>
          <p:cNvPr id="57" name="Google Shape;57;p15"/>
          <p:cNvSpPr txBox="1"/>
          <p:nvPr>
            <p:ph idx="10" type="dt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8" name="Google Shape;58;p15"/>
          <p:cNvSpPr txBox="1"/>
          <p:nvPr>
            <p:ph idx="12" type="sldNum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rtl="0" algn="r">
              <a:spcBef>
                <a:spcPts val="0"/>
              </a:spcBef>
              <a:buNone/>
              <a:defRPr/>
            </a:lvl1pPr>
            <a:lvl2pPr indent="0" lvl="1" marL="0" rtl="0" algn="r">
              <a:spcBef>
                <a:spcPts val="0"/>
              </a:spcBef>
              <a:buNone/>
              <a:defRPr/>
            </a:lvl2pPr>
            <a:lvl3pPr indent="0" lvl="2" marL="0" rtl="0" algn="r">
              <a:spcBef>
                <a:spcPts val="0"/>
              </a:spcBef>
              <a:buNone/>
              <a:defRPr/>
            </a:lvl3pPr>
            <a:lvl4pPr indent="0" lvl="3" marL="0" rtl="0" algn="r">
              <a:spcBef>
                <a:spcPts val="0"/>
              </a:spcBef>
              <a:buNone/>
              <a:defRPr/>
            </a:lvl4pPr>
            <a:lvl5pPr indent="0" lvl="4" marL="0" rtl="0" algn="r">
              <a:spcBef>
                <a:spcPts val="0"/>
              </a:spcBef>
              <a:buNone/>
              <a:defRPr/>
            </a:lvl5pPr>
            <a:lvl6pPr indent="0" lvl="5" marL="0" rtl="0" algn="r">
              <a:spcBef>
                <a:spcPts val="0"/>
              </a:spcBef>
              <a:buNone/>
              <a:defRPr/>
            </a:lvl6pPr>
            <a:lvl7pPr indent="0" lvl="6" marL="0" rtl="0" algn="r">
              <a:spcBef>
                <a:spcPts val="0"/>
              </a:spcBef>
              <a:buNone/>
              <a:defRPr/>
            </a:lvl7pPr>
            <a:lvl8pPr indent="0" lvl="7" marL="0" rtl="0" algn="r">
              <a:spcBef>
                <a:spcPts val="0"/>
              </a:spcBef>
              <a:buNone/>
              <a:defRPr/>
            </a:lvl8pPr>
            <a:lvl9pPr indent="0" lvl="8" marL="0" rt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7"/>
          <p:cNvSpPr txBox="1"/>
          <p:nvPr>
            <p:ph type="ctrTitle"/>
          </p:nvPr>
        </p:nvSpPr>
        <p:spPr>
          <a:xfrm>
            <a:off x="1143000" y="841772"/>
            <a:ext cx="6858000" cy="179070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rmAutofit/>
          </a:bodyPr>
          <a:lstStyle>
            <a:lvl1pPr lv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Arvo"/>
              <a:buNone/>
              <a:defRPr b="0" i="0" sz="4500">
                <a:latin typeface="Arvo"/>
                <a:ea typeface="Arvo"/>
                <a:cs typeface="Arvo"/>
                <a:sym typeface="Arvo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68" name="Google Shape;68;p17"/>
          <p:cNvSpPr txBox="1"/>
          <p:nvPr>
            <p:ph idx="1" type="subTitle"/>
          </p:nvPr>
        </p:nvSpPr>
        <p:spPr>
          <a:xfrm>
            <a:off x="1143000" y="2701529"/>
            <a:ext cx="6858000" cy="12417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>
            <a:lvl1pPr lvl="0" marR="0" rtl="0" algn="ctr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7F7F7F"/>
              </a:buClr>
              <a:buSzPts val="1500"/>
              <a:buFont typeface="Arial"/>
              <a:buNone/>
              <a:defRPr b="1" i="0" sz="1500" u="none" cap="none" strike="noStrike">
                <a:solidFill>
                  <a:srgbClr val="7F7F7F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lvl="1" marR="0" rtl="0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>
  <p:cSld name="Title Slide"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9"/>
          <p:cNvSpPr txBox="1"/>
          <p:nvPr>
            <p:ph type="ctrTitle"/>
          </p:nvPr>
        </p:nvSpPr>
        <p:spPr>
          <a:xfrm>
            <a:off x="0" y="1030616"/>
            <a:ext cx="9144000" cy="179070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Autofit/>
          </a:bodyPr>
          <a:lstStyle>
            <a:lvl1pPr lv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500"/>
              <a:buFont typeface="Arvo"/>
              <a:buNone/>
              <a:defRPr b="0" i="0" sz="4500" u="none" cap="none" strike="noStrike">
                <a:solidFill>
                  <a:schemeClr val="lt1"/>
                </a:solidFill>
                <a:latin typeface="Arvo"/>
                <a:ea typeface="Arvo"/>
                <a:cs typeface="Arvo"/>
                <a:sym typeface="Arvo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2pPr>
            <a:lvl3pPr lvl="2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3pPr>
            <a:lvl4pPr lvl="3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4pPr>
            <a:lvl5pPr lvl="4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5pPr>
            <a:lvl6pPr lvl="5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6pPr>
            <a:lvl7pPr lvl="6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7pPr>
            <a:lvl8pPr lvl="7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8pPr>
            <a:lvl9pPr lvl="8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9pPr>
          </a:lstStyle>
          <a:p/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21"/>
          <p:cNvSpPr txBox="1"/>
          <p:nvPr>
            <p:ph type="title"/>
          </p:nvPr>
        </p:nvSpPr>
        <p:spPr>
          <a:xfrm>
            <a:off x="628650" y="552140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>
            <a:lvl1pPr lv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83" name="Google Shape;83;p21"/>
          <p:cNvSpPr txBox="1"/>
          <p:nvPr>
            <p:ph idx="1" type="body"/>
          </p:nvPr>
        </p:nvSpPr>
        <p:spPr>
          <a:xfrm>
            <a:off x="628650" y="1647515"/>
            <a:ext cx="7886700" cy="32634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3175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indent="-31750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indent="-317500" lvl="2" marL="1371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indent="-317500" lvl="3" marL="1828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indent="-317500" lvl="4" marL="2286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indent="-317500" lvl="5" marL="27432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indent="-317500" lvl="6" marL="3200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indent="-317500" lvl="7" marL="3657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indent="-317500" lvl="8" marL="4114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  <p:sp>
        <p:nvSpPr>
          <p:cNvPr id="84" name="Google Shape;84;p21"/>
          <p:cNvSpPr txBox="1"/>
          <p:nvPr>
            <p:ph idx="10" type="dt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85" name="Google Shape;85;p21"/>
          <p:cNvSpPr txBox="1"/>
          <p:nvPr>
            <p:ph idx="12" type="sldNum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rtl="0" algn="r">
              <a:spcBef>
                <a:spcPts val="0"/>
              </a:spcBef>
              <a:buNone/>
              <a:defRPr/>
            </a:lvl1pPr>
            <a:lvl2pPr indent="0" lvl="1" marL="0" rtl="0" algn="r">
              <a:spcBef>
                <a:spcPts val="0"/>
              </a:spcBef>
              <a:buNone/>
              <a:defRPr/>
            </a:lvl2pPr>
            <a:lvl3pPr indent="0" lvl="2" marL="0" rtl="0" algn="r">
              <a:spcBef>
                <a:spcPts val="0"/>
              </a:spcBef>
              <a:buNone/>
              <a:defRPr/>
            </a:lvl3pPr>
            <a:lvl4pPr indent="0" lvl="3" marL="0" rtl="0" algn="r">
              <a:spcBef>
                <a:spcPts val="0"/>
              </a:spcBef>
              <a:buNone/>
              <a:defRPr/>
            </a:lvl4pPr>
            <a:lvl5pPr indent="0" lvl="4" marL="0" rtl="0" algn="r">
              <a:spcBef>
                <a:spcPts val="0"/>
              </a:spcBef>
              <a:buNone/>
              <a:defRPr/>
            </a:lvl5pPr>
            <a:lvl6pPr indent="0" lvl="5" marL="0" rtl="0" algn="r">
              <a:spcBef>
                <a:spcPts val="0"/>
              </a:spcBef>
              <a:buNone/>
              <a:defRPr/>
            </a:lvl6pPr>
            <a:lvl7pPr indent="0" lvl="6" marL="0" rtl="0" algn="r">
              <a:spcBef>
                <a:spcPts val="0"/>
              </a:spcBef>
              <a:buNone/>
              <a:defRPr/>
            </a:lvl7pPr>
            <a:lvl8pPr indent="0" lvl="7" marL="0" rtl="0" algn="r">
              <a:spcBef>
                <a:spcPts val="0"/>
              </a:spcBef>
              <a:buNone/>
              <a:defRPr/>
            </a:lvl8pPr>
            <a:lvl9pPr indent="0" lvl="8" marL="0" rt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22"/>
          <p:cNvSpPr txBox="1"/>
          <p:nvPr>
            <p:ph type="ctrTitle"/>
          </p:nvPr>
        </p:nvSpPr>
        <p:spPr>
          <a:xfrm>
            <a:off x="1143000" y="841772"/>
            <a:ext cx="6858000" cy="179070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rmAutofit/>
          </a:bodyPr>
          <a:lstStyle>
            <a:lvl1pPr lv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Arvo"/>
              <a:buNone/>
              <a:defRPr sz="4500"/>
            </a:lvl1pPr>
            <a:lvl2pPr lvl="1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88" name="Google Shape;88;p22"/>
          <p:cNvSpPr txBox="1"/>
          <p:nvPr>
            <p:ph idx="1" type="subTitle"/>
          </p:nvPr>
        </p:nvSpPr>
        <p:spPr>
          <a:xfrm>
            <a:off x="1143000" y="2701529"/>
            <a:ext cx="6858000" cy="12417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lvl="0" rtl="0" algn="ctr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1pPr>
            <a:lvl2pPr lvl="1" rtl="0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2pPr>
            <a:lvl3pPr lvl="2" rtl="0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3pPr>
            <a:lvl4pPr lvl="3" rtl="0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lvl="4" rtl="0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lvl="5" rtl="0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 rtl="0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 rtl="0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 rtl="0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/>
        </p:txBody>
      </p:sp>
      <p:sp>
        <p:nvSpPr>
          <p:cNvPr id="89" name="Google Shape;89;p22"/>
          <p:cNvSpPr txBox="1"/>
          <p:nvPr>
            <p:ph idx="10" type="dt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90" name="Google Shape;90;p22"/>
          <p:cNvSpPr txBox="1"/>
          <p:nvPr>
            <p:ph idx="12" type="sldNum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rtl="0" algn="r">
              <a:spcBef>
                <a:spcPts val="0"/>
              </a:spcBef>
              <a:buNone/>
              <a:defRPr/>
            </a:lvl1pPr>
            <a:lvl2pPr indent="0" lvl="1" marL="0" rtl="0" algn="r">
              <a:spcBef>
                <a:spcPts val="0"/>
              </a:spcBef>
              <a:buNone/>
              <a:defRPr/>
            </a:lvl2pPr>
            <a:lvl3pPr indent="0" lvl="2" marL="0" rtl="0" algn="r">
              <a:spcBef>
                <a:spcPts val="0"/>
              </a:spcBef>
              <a:buNone/>
              <a:defRPr/>
            </a:lvl3pPr>
            <a:lvl4pPr indent="0" lvl="3" marL="0" rtl="0" algn="r">
              <a:spcBef>
                <a:spcPts val="0"/>
              </a:spcBef>
              <a:buNone/>
              <a:defRPr/>
            </a:lvl4pPr>
            <a:lvl5pPr indent="0" lvl="4" marL="0" rtl="0" algn="r">
              <a:spcBef>
                <a:spcPts val="0"/>
              </a:spcBef>
              <a:buNone/>
              <a:defRPr/>
            </a:lvl5pPr>
            <a:lvl6pPr indent="0" lvl="5" marL="0" rtl="0" algn="r">
              <a:spcBef>
                <a:spcPts val="0"/>
              </a:spcBef>
              <a:buNone/>
              <a:defRPr/>
            </a:lvl6pPr>
            <a:lvl7pPr indent="0" lvl="6" marL="0" rtl="0" algn="r">
              <a:spcBef>
                <a:spcPts val="0"/>
              </a:spcBef>
              <a:buNone/>
              <a:defRPr/>
            </a:lvl7pPr>
            <a:lvl8pPr indent="0" lvl="7" marL="0" rtl="0" algn="r">
              <a:spcBef>
                <a:spcPts val="0"/>
              </a:spcBef>
              <a:buNone/>
              <a:defRPr/>
            </a:lvl8pPr>
            <a:lvl9pPr indent="0" lvl="8" marL="0" rt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23"/>
          <p:cNvSpPr txBox="1"/>
          <p:nvPr>
            <p:ph type="title"/>
          </p:nvPr>
        </p:nvSpPr>
        <p:spPr>
          <a:xfrm>
            <a:off x="628650" y="562079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>
            <a:lvl1pPr lv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93" name="Google Shape;93;p23"/>
          <p:cNvSpPr txBox="1"/>
          <p:nvPr>
            <p:ph idx="10" type="dt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94" name="Google Shape;94;p23"/>
          <p:cNvSpPr txBox="1"/>
          <p:nvPr>
            <p:ph idx="12" type="sldNum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rtl="0" algn="r">
              <a:spcBef>
                <a:spcPts val="0"/>
              </a:spcBef>
              <a:buNone/>
              <a:defRPr/>
            </a:lvl1pPr>
            <a:lvl2pPr indent="0" lvl="1" marL="0" rtl="0" algn="r">
              <a:spcBef>
                <a:spcPts val="0"/>
              </a:spcBef>
              <a:buNone/>
              <a:defRPr/>
            </a:lvl2pPr>
            <a:lvl3pPr indent="0" lvl="2" marL="0" rtl="0" algn="r">
              <a:spcBef>
                <a:spcPts val="0"/>
              </a:spcBef>
              <a:buNone/>
              <a:defRPr/>
            </a:lvl3pPr>
            <a:lvl4pPr indent="0" lvl="3" marL="0" rtl="0" algn="r">
              <a:spcBef>
                <a:spcPts val="0"/>
              </a:spcBef>
              <a:buNone/>
              <a:defRPr/>
            </a:lvl4pPr>
            <a:lvl5pPr indent="0" lvl="4" marL="0" rtl="0" algn="r">
              <a:spcBef>
                <a:spcPts val="0"/>
              </a:spcBef>
              <a:buNone/>
              <a:defRPr/>
            </a:lvl5pPr>
            <a:lvl6pPr indent="0" lvl="5" marL="0" rtl="0" algn="r">
              <a:spcBef>
                <a:spcPts val="0"/>
              </a:spcBef>
              <a:buNone/>
              <a:defRPr/>
            </a:lvl6pPr>
            <a:lvl7pPr indent="0" lvl="6" marL="0" rtl="0" algn="r">
              <a:spcBef>
                <a:spcPts val="0"/>
              </a:spcBef>
              <a:buNone/>
              <a:defRPr/>
            </a:lvl7pPr>
            <a:lvl8pPr indent="0" lvl="7" marL="0" rtl="0" algn="r">
              <a:spcBef>
                <a:spcPts val="0"/>
              </a:spcBef>
              <a:buNone/>
              <a:defRPr/>
            </a:lvl8pPr>
            <a:lvl9pPr indent="0" lvl="8" marL="0" rt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24"/>
          <p:cNvSpPr txBox="1"/>
          <p:nvPr>
            <p:ph idx="10" type="dt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97" name="Google Shape;97;p24"/>
          <p:cNvSpPr txBox="1"/>
          <p:nvPr>
            <p:ph idx="12" type="sldNum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rtl="0" algn="r">
              <a:spcBef>
                <a:spcPts val="0"/>
              </a:spcBef>
              <a:buNone/>
              <a:defRPr/>
            </a:lvl1pPr>
            <a:lvl2pPr indent="0" lvl="1" marL="0" rtl="0" algn="r">
              <a:spcBef>
                <a:spcPts val="0"/>
              </a:spcBef>
              <a:buNone/>
              <a:defRPr/>
            </a:lvl2pPr>
            <a:lvl3pPr indent="0" lvl="2" marL="0" rtl="0" algn="r">
              <a:spcBef>
                <a:spcPts val="0"/>
              </a:spcBef>
              <a:buNone/>
              <a:defRPr/>
            </a:lvl3pPr>
            <a:lvl4pPr indent="0" lvl="3" marL="0" rtl="0" algn="r">
              <a:spcBef>
                <a:spcPts val="0"/>
              </a:spcBef>
              <a:buNone/>
              <a:defRPr/>
            </a:lvl4pPr>
            <a:lvl5pPr indent="0" lvl="4" marL="0" rtl="0" algn="r">
              <a:spcBef>
                <a:spcPts val="0"/>
              </a:spcBef>
              <a:buNone/>
              <a:defRPr/>
            </a:lvl5pPr>
            <a:lvl6pPr indent="0" lvl="5" marL="0" rtl="0" algn="r">
              <a:spcBef>
                <a:spcPts val="0"/>
              </a:spcBef>
              <a:buNone/>
              <a:defRPr/>
            </a:lvl6pPr>
            <a:lvl7pPr indent="0" lvl="6" marL="0" rtl="0" algn="r">
              <a:spcBef>
                <a:spcPts val="0"/>
              </a:spcBef>
              <a:buNone/>
              <a:defRPr/>
            </a:lvl7pPr>
            <a:lvl8pPr indent="0" lvl="7" marL="0" rtl="0" algn="r">
              <a:spcBef>
                <a:spcPts val="0"/>
              </a:spcBef>
              <a:buNone/>
              <a:defRPr/>
            </a:lvl8pPr>
            <a:lvl9pPr indent="0" lvl="8" marL="0" rt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5" Type="http://schemas.openxmlformats.org/officeDocument/2006/relationships/theme" Target="../theme/theme2.xml"/><Relationship Id="rId14" Type="http://schemas.openxmlformats.org/officeDocument/2006/relationships/slideLayout" Target="../slideLayouts/slideLayout1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_rels/slideMaster2.xml.rels><?xml version="1.0" encoding="UTF-8" standalone="yes"?><Relationships xmlns="http://schemas.openxmlformats.org/package/2006/relationships"><Relationship Id="rId1" Type="http://schemas.openxmlformats.org/officeDocument/2006/relationships/image" Target="../media/image2.jpg"/><Relationship Id="rId2" Type="http://schemas.openxmlformats.org/officeDocument/2006/relationships/image" Target="../media/image4.jpg"/><Relationship Id="rId3" Type="http://schemas.openxmlformats.org/officeDocument/2006/relationships/slideLayout" Target="../slideLayouts/slideLayout15.xml"/><Relationship Id="rId4" Type="http://schemas.openxmlformats.org/officeDocument/2006/relationships/theme" Target="../theme/theme3.xml"/></Relationships>
</file>

<file path=ppt/slideMasters/_rels/slideMaster3.xml.rels><?xml version="1.0" encoding="UTF-8" standalone="yes"?><Relationships xmlns="http://schemas.openxmlformats.org/package/2006/relationships"><Relationship Id="rId1" Type="http://schemas.openxmlformats.org/officeDocument/2006/relationships/image" Target="../media/image6.jpg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6.xml"/><Relationship Id="rId4" Type="http://schemas.openxmlformats.org/officeDocument/2006/relationships/theme" Target="../theme/theme5.xml"/></Relationships>
</file>

<file path=ppt/slideMasters/_rels/slideMaster4.xml.rels><?xml version="1.0" encoding="UTF-8" standalone="yes"?><Relationships xmlns="http://schemas.openxmlformats.org/package/2006/relationships"><Relationship Id="rId1" Type="http://schemas.openxmlformats.org/officeDocument/2006/relationships/image" Target="../media/image6.jpg"/><Relationship Id="rId2" Type="http://schemas.openxmlformats.org/officeDocument/2006/relationships/image" Target="../media/image4.jpg"/><Relationship Id="rId3" Type="http://schemas.openxmlformats.org/officeDocument/2006/relationships/slideLayout" Target="../slideLayouts/slideLayout17.xml"/><Relationship Id="rId4" Type="http://schemas.openxmlformats.org/officeDocument/2006/relationships/slideLayout" Target="../slideLayouts/slideLayout18.xml"/><Relationship Id="rId5" Type="http://schemas.openxmlformats.org/officeDocument/2006/relationships/slideLayout" Target="../slideLayouts/slideLayout19.xml"/><Relationship Id="rId6" Type="http://schemas.openxmlformats.org/officeDocument/2006/relationships/slideLayout" Target="../slideLayouts/slideLayout20.xml"/><Relationship Id="rId7" Type="http://schemas.openxmlformats.org/officeDocument/2006/relationships/theme" Target="../theme/theme4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6"/>
          <p:cNvSpPr txBox="1"/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  <a:defRPr b="0" i="0" sz="3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2pPr>
            <a:lvl3pPr lvl="2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3pPr>
            <a:lvl4pPr lvl="3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4pPr>
            <a:lvl5pPr lvl="4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5pPr>
            <a:lvl6pPr lvl="5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6pPr>
            <a:lvl7pPr lvl="6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7pPr>
            <a:lvl8pPr lvl="7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8pPr>
            <a:lvl9pPr lvl="8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9pPr>
          </a:lstStyle>
          <a:p/>
        </p:txBody>
      </p:sp>
      <p:sp>
        <p:nvSpPr>
          <p:cNvPr id="61" name="Google Shape;61;p16"/>
          <p:cNvSpPr txBox="1"/>
          <p:nvPr>
            <p:ph idx="10" type="dt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2" name="Google Shape;62;p16"/>
          <p:cNvSpPr txBox="1"/>
          <p:nvPr>
            <p:ph idx="11" type="ftr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3" name="Google Shape;63;p16"/>
          <p:cNvSpPr txBox="1"/>
          <p:nvPr>
            <p:ph idx="12" type="sldNum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pic>
        <p:nvPicPr>
          <p:cNvPr id="64" name="Google Shape;64;p16"/>
          <p:cNvPicPr preferRelativeResize="0"/>
          <p:nvPr/>
        </p:nvPicPr>
        <p:blipFill rotWithShape="1">
          <a:blip r:embed="rId1">
            <a:alphaModFix/>
          </a:blip>
          <a:srcRect b="0" l="0" r="0" t="0"/>
          <a:stretch/>
        </p:blipFill>
        <p:spPr>
          <a:xfrm>
            <a:off x="4229" y="0"/>
            <a:ext cx="9135542" cy="5143501"/>
          </a:xfrm>
          <a:prstGeom prst="rect">
            <a:avLst/>
          </a:prstGeom>
          <a:noFill/>
          <a:ln>
            <a:noFill/>
          </a:ln>
        </p:spPr>
      </p:pic>
      <p:pic>
        <p:nvPicPr>
          <p:cNvPr id="65" name="Google Shape;65;p16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228600" y="4325556"/>
            <a:ext cx="3526970" cy="678625"/>
          </a:xfrm>
          <a:prstGeom prst="rect">
            <a:avLst/>
          </a:prstGeom>
          <a:noFill/>
          <a:ln>
            <a:noFill/>
          </a:ln>
        </p:spPr>
      </p:pic>
    </p:spTree>
  </p:cSld>
  <p:clrMap accent1="accent1" accent2="accent2" accent3="accent3" accent4="accent4" accent5="accent5" accent6="accent6" bg1="lt1" bg2="dk2" tx1="dk1" tx2="lt2" folHlink="folHlink" hlink="hlink"/>
  <p:sldLayoutIdLst>
    <p:sldLayoutId id="2147483662" r:id="rId3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0" name="Google Shape;70;p18"/>
          <p:cNvPicPr preferRelativeResize="0"/>
          <p:nvPr/>
        </p:nvPicPr>
        <p:blipFill rotWithShape="1">
          <a:blip r:embed="rId1">
            <a:alphaModFix/>
          </a:blip>
          <a:srcRect b="0" l="0" r="0" t="0"/>
          <a:stretch/>
        </p:blipFill>
        <p:spPr>
          <a:xfrm>
            <a:off x="4229" y="0"/>
            <a:ext cx="9135542" cy="5143501"/>
          </a:xfrm>
          <a:prstGeom prst="rect">
            <a:avLst/>
          </a:prstGeom>
          <a:noFill/>
          <a:ln>
            <a:noFill/>
          </a:ln>
        </p:spPr>
      </p:pic>
      <p:pic>
        <p:nvPicPr>
          <p:cNvPr id="71" name="Google Shape;71;p18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2731535" y="4134678"/>
            <a:ext cx="3680929" cy="708248"/>
          </a:xfrm>
          <a:prstGeom prst="rect">
            <a:avLst/>
          </a:prstGeom>
          <a:noFill/>
          <a:ln>
            <a:noFill/>
          </a:ln>
        </p:spPr>
      </p:pic>
    </p:spTree>
  </p:cSld>
  <p:clrMap accent1="accent1" accent2="accent2" accent3="accent3" accent4="accent4" accent5="accent5" accent6="accent6" bg1="lt1" bg2="dk2" tx1="dk1" tx2="lt2" folHlink="folHlink" hlink="hlink"/>
  <p:sldLayoutIdLst>
    <p:sldLayoutId id="2147483663" r:id="rId3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20"/>
          <p:cNvSpPr txBox="1"/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Arvo"/>
              <a:buNone/>
              <a:defRPr b="0" i="0" sz="3300" u="none" cap="none" strike="noStrike">
                <a:solidFill>
                  <a:schemeClr val="dk1"/>
                </a:solidFill>
                <a:latin typeface="Arvo"/>
                <a:ea typeface="Arvo"/>
                <a:cs typeface="Arvo"/>
                <a:sym typeface="Arvo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2pPr>
            <a:lvl3pPr lvl="2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3pPr>
            <a:lvl4pPr lvl="3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4pPr>
            <a:lvl5pPr lvl="4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5pPr>
            <a:lvl6pPr lvl="5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6pPr>
            <a:lvl7pPr lvl="6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7pPr>
            <a:lvl8pPr lvl="7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8pPr>
            <a:lvl9pPr lvl="8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9pPr>
          </a:lstStyle>
          <a:p/>
        </p:txBody>
      </p:sp>
      <p:sp>
        <p:nvSpPr>
          <p:cNvPr id="76" name="Google Shape;76;p20"/>
          <p:cNvSpPr txBox="1"/>
          <p:nvPr>
            <p:ph idx="1" type="body"/>
          </p:nvPr>
        </p:nvSpPr>
        <p:spPr>
          <a:xfrm>
            <a:off x="628650" y="1369219"/>
            <a:ext cx="7886700" cy="32634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361950" lvl="0" marL="457200" marR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  <a:defRPr b="0" i="0" sz="2100" u="none" cap="none" strike="noStrik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indent="-342900" lvl="1" marL="9144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indent="-323850" lvl="2" marL="13716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b="0" i="0" sz="1500" u="none" cap="none" strike="noStrik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indent="-317500" lvl="3" marL="18288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indent="-317500" lvl="4" marL="22860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5pPr>
            <a:lvl6pPr indent="-317500" lvl="5" marL="27432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17500" lvl="6" marL="32004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17500" lvl="7" marL="36576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17500" lvl="8" marL="41148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7" name="Google Shape;77;p20"/>
          <p:cNvSpPr txBox="1"/>
          <p:nvPr>
            <p:ph idx="10" type="dt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8" name="Google Shape;78;p20"/>
          <p:cNvSpPr txBox="1"/>
          <p:nvPr>
            <p:ph idx="12" type="sldNum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pic>
        <p:nvPicPr>
          <p:cNvPr id="79" name="Google Shape;79;p20"/>
          <p:cNvPicPr preferRelativeResize="0"/>
          <p:nvPr/>
        </p:nvPicPr>
        <p:blipFill rotWithShape="1">
          <a:blip r:embed="rId1">
            <a:alphaModFix/>
          </a:blip>
          <a:srcRect b="89179" l="0" r="0" t="0"/>
          <a:stretch/>
        </p:blipFill>
        <p:spPr>
          <a:xfrm>
            <a:off x="4229" y="0"/>
            <a:ext cx="9135542" cy="556591"/>
          </a:xfrm>
          <a:prstGeom prst="rect">
            <a:avLst/>
          </a:prstGeom>
          <a:noFill/>
          <a:ln>
            <a:noFill/>
          </a:ln>
        </p:spPr>
      </p:pic>
      <p:pic>
        <p:nvPicPr>
          <p:cNvPr id="80" name="Google Shape;80;p20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2808515" y="4464875"/>
            <a:ext cx="3526970" cy="678625"/>
          </a:xfrm>
          <a:prstGeom prst="rect">
            <a:avLst/>
          </a:prstGeom>
          <a:noFill/>
          <a:ln>
            <a:noFill/>
          </a:ln>
        </p:spPr>
      </p:pic>
    </p:spTree>
  </p:cSld>
  <p:clrMap accent1="accent1" accent2="accent2" accent3="accent3" accent4="accent4" accent5="accent5" accent6="accent6" bg1="lt1" bg2="dk2" tx1="dk1" tx2="lt2" folHlink="folHlink" hlink="hlink"/>
  <p:sldLayoutIdLst>
    <p:sldLayoutId id="2147483664" r:id="rId3"/>
    <p:sldLayoutId id="2147483665" r:id="rId4"/>
    <p:sldLayoutId id="2147483666" r:id="rId5"/>
    <p:sldLayoutId id="2147483667" r:id="rId6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5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6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7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9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7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7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7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8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7.xml"/><Relationship Id="rId2" Type="http://schemas.openxmlformats.org/officeDocument/2006/relationships/notesSlide" Target="../notesSlides/notesSlide6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25"/>
          <p:cNvSpPr txBox="1"/>
          <p:nvPr>
            <p:ph type="ctrTitle"/>
          </p:nvPr>
        </p:nvSpPr>
        <p:spPr>
          <a:xfrm>
            <a:off x="1143000" y="841772"/>
            <a:ext cx="6858000" cy="179070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Arvo"/>
              <a:buNone/>
            </a:pPr>
            <a:r>
              <a:rPr lang="en"/>
              <a:t>Building Resilience</a:t>
            </a:r>
            <a:endParaRPr/>
          </a:p>
        </p:txBody>
      </p:sp>
      <p:sp>
        <p:nvSpPr>
          <p:cNvPr id="103" name="Google Shape;103;p25"/>
          <p:cNvSpPr txBox="1"/>
          <p:nvPr>
            <p:ph idx="1" type="subTitle"/>
          </p:nvPr>
        </p:nvSpPr>
        <p:spPr>
          <a:xfrm>
            <a:off x="1143000" y="2701529"/>
            <a:ext cx="6858000" cy="12417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1500"/>
              <a:buNone/>
            </a:pPr>
            <a:r>
              <a:rPr lang="en"/>
              <a:t>Learning Experience: Nelson and the Resilient Zone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26"/>
          <p:cNvSpPr txBox="1"/>
          <p:nvPr>
            <p:ph type="ctrTitle"/>
          </p:nvPr>
        </p:nvSpPr>
        <p:spPr>
          <a:xfrm>
            <a:off x="0" y="1030616"/>
            <a:ext cx="9144000" cy="179070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500"/>
              <a:buFont typeface="Arvo"/>
              <a:buNone/>
            </a:pPr>
            <a:r>
              <a:rPr lang="en"/>
              <a:t>Check In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27"/>
          <p:cNvSpPr txBox="1"/>
          <p:nvPr/>
        </p:nvSpPr>
        <p:spPr>
          <a:xfrm>
            <a:off x="0" y="-208300"/>
            <a:ext cx="9144000" cy="99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900">
                <a:solidFill>
                  <a:srgbClr val="FFFFFF"/>
                </a:solidFill>
                <a:latin typeface="Arvo"/>
                <a:ea typeface="Arvo"/>
                <a:cs typeface="Arvo"/>
                <a:sym typeface="Arvo"/>
              </a:rPr>
              <a:t>The Resilient Zone</a:t>
            </a:r>
            <a:endParaRPr sz="2900">
              <a:solidFill>
                <a:srgbClr val="FFFFFF"/>
              </a:solidFill>
              <a:latin typeface="Arvo"/>
              <a:ea typeface="Arvo"/>
              <a:cs typeface="Arvo"/>
              <a:sym typeface="Arvo"/>
            </a:endParaRPr>
          </a:p>
        </p:txBody>
      </p:sp>
      <p:pic>
        <p:nvPicPr>
          <p:cNvPr id="114" name="Google Shape;114;p27"/>
          <p:cNvPicPr preferRelativeResize="0"/>
          <p:nvPr/>
        </p:nvPicPr>
        <p:blipFill rotWithShape="1">
          <a:blip r:embed="rId3">
            <a:alphaModFix/>
          </a:blip>
          <a:srcRect b="16058" l="0" r="0" t="0"/>
          <a:stretch/>
        </p:blipFill>
        <p:spPr>
          <a:xfrm>
            <a:off x="167050" y="1313698"/>
            <a:ext cx="8839200" cy="3141475"/>
          </a:xfrm>
          <a:prstGeom prst="rect">
            <a:avLst/>
          </a:prstGeom>
          <a:noFill/>
          <a:ln>
            <a:noFill/>
          </a:ln>
        </p:spPr>
      </p:pic>
      <p:sp>
        <p:nvSpPr>
          <p:cNvPr id="115" name="Google Shape;115;p27"/>
          <p:cNvSpPr txBox="1"/>
          <p:nvPr/>
        </p:nvSpPr>
        <p:spPr>
          <a:xfrm>
            <a:off x="250300" y="713325"/>
            <a:ext cx="8672700" cy="1326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1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How do </a:t>
            </a:r>
            <a:r>
              <a:rPr lang="en" sz="21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you</a:t>
            </a:r>
            <a:r>
              <a:rPr lang="en" sz="21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 think Nelson feels in his resilient zone?</a:t>
            </a:r>
            <a:endParaRPr sz="2100">
              <a:solidFill>
                <a:schemeClr val="dk1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9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28"/>
          <p:cNvSpPr txBox="1"/>
          <p:nvPr/>
        </p:nvSpPr>
        <p:spPr>
          <a:xfrm>
            <a:off x="0" y="-208300"/>
            <a:ext cx="9144000" cy="99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900">
                <a:solidFill>
                  <a:srgbClr val="FFFFFF"/>
                </a:solidFill>
                <a:latin typeface="Arvo"/>
                <a:ea typeface="Arvo"/>
                <a:cs typeface="Arvo"/>
                <a:sym typeface="Arvo"/>
              </a:rPr>
              <a:t>The Resilient Zone Continued</a:t>
            </a:r>
            <a:endParaRPr sz="2900">
              <a:solidFill>
                <a:srgbClr val="FFFFFF"/>
              </a:solidFill>
              <a:latin typeface="Arvo"/>
              <a:ea typeface="Arvo"/>
              <a:cs typeface="Arvo"/>
              <a:sym typeface="Arvo"/>
            </a:endParaRPr>
          </a:p>
        </p:txBody>
      </p:sp>
      <p:pic>
        <p:nvPicPr>
          <p:cNvPr id="121" name="Google Shape;121;p2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50300" y="713025"/>
            <a:ext cx="5193551" cy="4322850"/>
          </a:xfrm>
          <a:prstGeom prst="rect">
            <a:avLst/>
          </a:prstGeom>
          <a:noFill/>
          <a:ln>
            <a:noFill/>
          </a:ln>
        </p:spPr>
      </p:pic>
      <p:sp>
        <p:nvSpPr>
          <p:cNvPr id="122" name="Google Shape;122;p28"/>
          <p:cNvSpPr txBox="1"/>
          <p:nvPr/>
        </p:nvSpPr>
        <p:spPr>
          <a:xfrm>
            <a:off x="5381275" y="1071750"/>
            <a:ext cx="36666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1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How do you think Nelson feels in his high zone?</a:t>
            </a:r>
            <a:endParaRPr sz="2100">
              <a:solidFill>
                <a:schemeClr val="dk1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100">
              <a:solidFill>
                <a:schemeClr val="dk1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100">
              <a:solidFill>
                <a:schemeClr val="dk1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100">
              <a:solidFill>
                <a:schemeClr val="dk1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1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How do you think Nelson feels in his low zone?</a:t>
            </a:r>
            <a:endParaRPr sz="2100">
              <a:solidFill>
                <a:schemeClr val="dk1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6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p29"/>
          <p:cNvSpPr txBox="1"/>
          <p:nvPr>
            <p:ph idx="1" type="body"/>
          </p:nvPr>
        </p:nvSpPr>
        <p:spPr>
          <a:xfrm>
            <a:off x="87600" y="1112000"/>
            <a:ext cx="4893300" cy="28170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For each </a:t>
            </a:r>
            <a:r>
              <a:rPr lang="en"/>
              <a:t>asterisk</a:t>
            </a:r>
            <a:r>
              <a:rPr lang="en"/>
              <a:t> (*) in the handout…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3175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•"/>
            </a:pPr>
            <a:r>
              <a:rPr lang="en"/>
              <a:t>What sensations do you think Nelson is feeling right now in his body?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3175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•"/>
            </a:pPr>
            <a:r>
              <a:rPr lang="en"/>
              <a:t>Where is Nelson in his three zones?</a:t>
            </a:r>
            <a:endParaRPr/>
          </a:p>
          <a:p>
            <a:pPr indent="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8" name="Google Shape;128;p29"/>
          <p:cNvSpPr txBox="1"/>
          <p:nvPr/>
        </p:nvSpPr>
        <p:spPr>
          <a:xfrm>
            <a:off x="0" y="-208300"/>
            <a:ext cx="9144000" cy="99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3200">
                <a:solidFill>
                  <a:srgbClr val="FFFFFF"/>
                </a:solidFill>
                <a:latin typeface="Arvo"/>
                <a:ea typeface="Arvo"/>
                <a:cs typeface="Arvo"/>
                <a:sym typeface="Arvo"/>
              </a:rPr>
              <a:t>Nelson’s Day</a:t>
            </a:r>
            <a:endParaRPr sz="3200">
              <a:solidFill>
                <a:srgbClr val="FFFFFF"/>
              </a:solidFill>
              <a:latin typeface="Arvo"/>
              <a:ea typeface="Arvo"/>
              <a:cs typeface="Arvo"/>
              <a:sym typeface="Arvo"/>
            </a:endParaRPr>
          </a:p>
        </p:txBody>
      </p:sp>
      <p:pic>
        <p:nvPicPr>
          <p:cNvPr id="129" name="Google Shape;129;p2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980900" y="662213"/>
            <a:ext cx="3858302" cy="381906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30"/>
          <p:cNvSpPr txBox="1"/>
          <p:nvPr/>
        </p:nvSpPr>
        <p:spPr>
          <a:xfrm>
            <a:off x="0" y="-208300"/>
            <a:ext cx="9144000" cy="99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3300">
                <a:solidFill>
                  <a:srgbClr val="FFFFFF"/>
                </a:solidFill>
                <a:latin typeface="Arvo"/>
                <a:ea typeface="Arvo"/>
                <a:cs typeface="Arvo"/>
                <a:sym typeface="Arvo"/>
              </a:rPr>
              <a:t>Debrief</a:t>
            </a:r>
            <a:endParaRPr sz="3300">
              <a:solidFill>
                <a:srgbClr val="FFFFFF"/>
              </a:solidFill>
              <a:latin typeface="Arvo"/>
              <a:ea typeface="Arvo"/>
              <a:cs typeface="Arvo"/>
              <a:sym typeface="Arvo"/>
            </a:endParaRPr>
          </a:p>
        </p:txBody>
      </p:sp>
      <p:sp>
        <p:nvSpPr>
          <p:cNvPr id="135" name="Google Shape;135;p30"/>
          <p:cNvSpPr/>
          <p:nvPr/>
        </p:nvSpPr>
        <p:spPr>
          <a:xfrm>
            <a:off x="2728175" y="4355075"/>
            <a:ext cx="3741900" cy="726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6" name="Google Shape;136;p30"/>
          <p:cNvSpPr txBox="1"/>
          <p:nvPr>
            <p:ph idx="1" type="body"/>
          </p:nvPr>
        </p:nvSpPr>
        <p:spPr>
          <a:xfrm>
            <a:off x="0" y="733600"/>
            <a:ext cx="9073200" cy="27753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-317500" lvl="0" marL="45720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400"/>
              <a:buChar char="•"/>
            </a:pPr>
            <a:r>
              <a:rPr lang="en"/>
              <a:t>Can anyone explain the drawing of the resilient zone?</a:t>
            </a:r>
            <a:endParaRPr/>
          </a:p>
          <a:p>
            <a:pPr indent="-317500" lvl="0" marL="45720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400"/>
              <a:buChar char="•"/>
            </a:pPr>
            <a:r>
              <a:rPr lang="en"/>
              <a:t>How do you think we'd know if someone else was in their high zone? What about their low zone?</a:t>
            </a:r>
            <a:endParaRPr/>
          </a:p>
          <a:p>
            <a:pPr indent="-317500" lvl="0" marL="45720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400"/>
              <a:buChar char="•"/>
            </a:pPr>
            <a:r>
              <a:rPr lang="en"/>
              <a:t>Are there other words we could use to explain resilience?</a:t>
            </a:r>
            <a:endParaRPr/>
          </a:p>
          <a:p>
            <a:pPr indent="-317500" lvl="0" marL="45720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400"/>
              <a:buChar char="•"/>
            </a:pPr>
            <a:r>
              <a:rPr lang="en"/>
              <a:t>Do you think most people have been stuck in the high zone some time? What about the low zone?</a:t>
            </a:r>
            <a:endParaRPr/>
          </a:p>
          <a:p>
            <a:pPr indent="-317500" lvl="0" marL="45720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400"/>
              <a:buChar char="•"/>
            </a:pPr>
            <a:r>
              <a:rPr lang="en"/>
              <a:t>What did you learn today that you want to remember because you feel it might be helpful sometime?</a:t>
            </a:r>
            <a:endParaRPr/>
          </a:p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2_Cover Op 2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4.xml><?xml version="1.0" encoding="utf-8"?>
<a:theme xmlns:a="http://schemas.openxmlformats.org/drawingml/2006/main" xmlns:r="http://schemas.openxmlformats.org/officeDocument/2006/relationships" name="4_Content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5.xml><?xml version="1.0" encoding="utf-8"?>
<a:theme xmlns:a="http://schemas.openxmlformats.org/drawingml/2006/main" xmlns:r="http://schemas.openxmlformats.org/officeDocument/2006/relationships" name="3_Section Break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