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Libre Baskerville"/>
      <p:regular r:id="rId11"/>
      <p:bold r:id="rId12"/>
      <p:italic r:id="rId13"/>
    </p:embeddedFont>
    <p:embeddedFont>
      <p:font typeface="Helvetica Neue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regular.fntdata"/><Relationship Id="rId10" Type="http://schemas.openxmlformats.org/officeDocument/2006/relationships/slide" Target="slides/slide6.xml"/><Relationship Id="rId13" Type="http://schemas.openxmlformats.org/officeDocument/2006/relationships/font" Target="fonts/LibreBaskerville-italic.fntdata"/><Relationship Id="rId12" Type="http://schemas.openxmlformats.org/officeDocument/2006/relationships/font" Target="fonts/LibreBaskerville-bold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220f5a42db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220f5a42db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220f5a42db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220f5a42d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Grounding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2 Learning Experience 4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2545650" y="1038025"/>
            <a:ext cx="71007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out treasure chests.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Pick a personal resource and hold it or place it in front of you.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or feel it carefully with hands.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 attention to object and notice sensations inside the body.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curious about any sensations, or enjoy the object if no sensations are noticed.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r>
              <a:rPr lang="en-US"/>
              <a:t>Grounding with One’s Stance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838200" y="1806900"/>
            <a:ext cx="62106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practice different ways to move our body (like pushing against the wall). Then, we can decide which movements make us feel comfortable.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64299" y="994525"/>
            <a:ext cx="3219775" cy="486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- </a:t>
            </a:r>
            <a:r>
              <a:rPr lang="en-US"/>
              <a:t>Grounding with an Object</a:t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838200" y="1806900"/>
            <a:ext cx="6210600" cy="10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choose some objects to hold and see how they makes us feel.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4" name="Google Shape;18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48799" y="1569675"/>
            <a:ext cx="3428875" cy="457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- </a:t>
            </a:r>
            <a:r>
              <a:rPr lang="en-US"/>
              <a:t>Grounding with a Part of the Body</a:t>
            </a:r>
            <a:endParaRPr/>
          </a:p>
        </p:txBody>
      </p:sp>
      <p:sp>
        <p:nvSpPr>
          <p:cNvPr id="190" name="Google Shape;190;p30"/>
          <p:cNvSpPr txBox="1"/>
          <p:nvPr/>
        </p:nvSpPr>
        <p:spPr>
          <a:xfrm>
            <a:off x="838200" y="1806900"/>
            <a:ext cx="62106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move our bodies into different positions like standing and leaning on the wall. Think about how your hands and feet feel when you do these motions.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p30"/>
          <p:cNvPicPr preferRelativeResize="0"/>
          <p:nvPr/>
        </p:nvPicPr>
        <p:blipFill rotWithShape="1">
          <a:blip r:embed="rId3">
            <a:alphaModFix/>
          </a:blip>
          <a:srcRect b="0" l="0" r="0" t="1690"/>
          <a:stretch/>
        </p:blipFill>
        <p:spPr>
          <a:xfrm>
            <a:off x="7524150" y="849375"/>
            <a:ext cx="3216500" cy="534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97" name="Google Shape;197;p31"/>
          <p:cNvSpPr txBox="1"/>
          <p:nvPr/>
        </p:nvSpPr>
        <p:spPr>
          <a:xfrm>
            <a:off x="3048000" y="1180575"/>
            <a:ext cx="7885800" cy="56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We have spent some time together trying out different ways of grounding ourselves and noticing sensations within our bodies. 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Which has been the best one for you (i.e. which has given you pleasant or neutral sensations)? 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Which one did not work for you?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Does anyone remember a sensation that they felt or heard someone else share?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Font typeface="Calibri"/>
              <a:buChar char="●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When do you think you could use grounding?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