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0984052150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098405215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4800"/>
              <a:t>Creating a Treasure Chest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2 Learning Experience 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680900" y="1269025"/>
            <a:ext cx="8830200" cy="4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 comfortable and take out kindness drawings from a few days ago.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around the room and focus on something pleasant or neutral.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attention to a pleasant or neutral place on the inside.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Think about the moment of kindness or resource from the drawing.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Notice sensations in the body, stay with pleasant or neutral, shift or choose Help Now! activities if unpleasant.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elvetica Neue"/>
              <a:buChar char="●"/>
            </a:pPr>
            <a:r>
              <a:rPr lang="en-US" sz="2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Learn about our bodies and how to calm them.</a:t>
            </a:r>
            <a:endParaRPr sz="2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r>
              <a:rPr lang="en-US"/>
              <a:t>Creating a Treasure Chest of Personal Resources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628725" y="1038029"/>
            <a:ext cx="10725000" cy="10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 you think a personal resource is?</a:t>
            </a:r>
            <a:endParaRPr sz="2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Share some of your personal resources!</a:t>
            </a:r>
            <a:endParaRPr sz="2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3202" y="1989091"/>
            <a:ext cx="4356044" cy="39814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5925" y="2483157"/>
            <a:ext cx="2190600" cy="23619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- Practicing Resourcing and Tracking</a:t>
            </a:r>
            <a:endParaRPr/>
          </a:p>
        </p:txBody>
      </p:sp>
      <p:sp>
        <p:nvSpPr>
          <p:cNvPr id="184" name="Google Shape;184;p29"/>
          <p:cNvSpPr txBox="1"/>
          <p:nvPr/>
        </p:nvSpPr>
        <p:spPr>
          <a:xfrm>
            <a:off x="2528700" y="1717175"/>
            <a:ext cx="7134600" cy="27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one of your personal resources and sit with it!</a:t>
            </a:r>
            <a:endParaRPr sz="3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notice sensations in the body and say if they’re pleasant, unpleasant, or neutral?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2884550" y="1590550"/>
            <a:ext cx="8033400" cy="367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treasure chests are for you to use to help you whenever you need to feel more safe, calm, and peaceful.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kinds of sensations came when we looked at our personal resources?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you think we could come up with more personal resources in the future?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might you want to use your treasure chest?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 Stone</a:t>
            </a: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2970400" y="1205350"/>
            <a:ext cx="4314300" cy="3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a moment and think of something that you are thankful for.</a:t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 it in your mind.</a:t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 you feel? Let’s go around the circle and share.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" name="Google Shape;197;p31"/>
          <p:cNvPicPr preferRelativeResize="0"/>
          <p:nvPr/>
        </p:nvPicPr>
        <p:blipFill rotWithShape="1">
          <a:blip r:embed="rId3">
            <a:alphaModFix/>
          </a:blip>
          <a:srcRect b="16189" l="48373" r="3132" t="19051"/>
          <a:stretch/>
        </p:blipFill>
        <p:spPr>
          <a:xfrm>
            <a:off x="7401850" y="1205350"/>
            <a:ext cx="4461499" cy="336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