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Libre Baskerville"/>
      <p:regular r:id="rId10"/>
      <p:bold r:id="rId11"/>
      <p:italic r:id="rId12"/>
    </p:embeddedFon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bold.fntdata"/><Relationship Id="rId10" Type="http://schemas.openxmlformats.org/officeDocument/2006/relationships/font" Target="fonts/LibreBaskerville-regular.fntdata"/><Relationship Id="rId13" Type="http://schemas.openxmlformats.org/officeDocument/2006/relationships/font" Target="fonts/HelveticaNeue-regular.fntdata"/><Relationship Id="rId12" Type="http://schemas.openxmlformats.org/officeDocument/2006/relationships/font" Target="fonts/LibreBaskerville-italic.fntdata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Class Agreements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1 Learning Experience 2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2753700" y="1606425"/>
            <a:ext cx="66846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-US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Last time we learned about kindness and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happiness. We played the step in, step out game and we also drew a moment when someone was kind to us.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-US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anybody remember some of the things we talked about?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-US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do you remember? What can you tell me about kindness and happiness? 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-US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it help us be happy when other people are kind to us?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-US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remember our kindness drawing from last time (or a new one) for a moment. Do you notice your body or feelings change? How do you feel different?</a:t>
            </a:r>
            <a:endParaRPr sz="19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Creating Classroom Agreements 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935250" y="1285150"/>
            <a:ext cx="10321500" cy="9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" lvl="0" marL="1778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make a list of how we would like our class to be! What do we agree on as a class to be happy and have a safe, caring classroom?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77" name="Google Shape;17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5338" y="2588653"/>
            <a:ext cx="5961324" cy="3973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Activity - Creating Classroom Agreements</a:t>
            </a:r>
            <a:endParaRPr/>
          </a:p>
        </p:txBody>
      </p:sp>
      <p:sp>
        <p:nvSpPr>
          <p:cNvPr id="183" name="Google Shape;183;p29"/>
          <p:cNvSpPr txBox="1"/>
          <p:nvPr/>
        </p:nvSpPr>
        <p:spPr>
          <a:xfrm>
            <a:off x="1004150" y="1234425"/>
            <a:ext cx="8054400" cy="21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look back to the list we came up with. Should we add anything?</a:t>
            </a:r>
            <a:endParaRPr sz="23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put them in the form, “Be kind…”</a:t>
            </a:r>
            <a:endParaRPr sz="23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Apply this to the classroom!</a:t>
            </a:r>
            <a:endParaRPr sz="1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84" name="Google Shape;184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71275" y="2617125"/>
            <a:ext cx="5531377" cy="3111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90" name="Google Shape;190;p30"/>
          <p:cNvSpPr txBox="1"/>
          <p:nvPr/>
        </p:nvSpPr>
        <p:spPr>
          <a:xfrm>
            <a:off x="2898050" y="1217500"/>
            <a:ext cx="8353500" cy="43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19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Helvetica Neue"/>
              <a:buChar char="●"/>
            </a:pPr>
            <a:r>
              <a:rPr lang="en-US" sz="2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learn about how best to be kind to ourselves and others.</a:t>
            </a:r>
            <a:endParaRPr sz="2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619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Helvetica Neue"/>
              <a:buChar char="●"/>
            </a:pPr>
            <a:r>
              <a:rPr lang="en-US" sz="2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agreement that we created together is the first step!</a:t>
            </a:r>
            <a:endParaRPr sz="2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619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Helvetica Neue"/>
              <a:buChar char="●"/>
            </a:pPr>
            <a:r>
              <a:rPr lang="en-US" sz="2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one word or sentence, is there anything you learned today that you might use another time to help yourself or someone else meet their needs?” </a:t>
            </a:r>
            <a:endParaRPr sz="2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619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Helvetica Neue"/>
              <a:buChar char="●"/>
            </a:pPr>
            <a:r>
              <a:rPr lang="en-US" sz="21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Share out loud or write in your journals! </a:t>
            </a:r>
            <a:endParaRPr sz="19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