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Libre Baskerville"/>
      <p:regular r:id="rId10"/>
      <p:bold r:id="rId11"/>
      <p:italic r:id="rId12"/>
    </p:embeddedFon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bold.fntdata"/><Relationship Id="rId10" Type="http://schemas.openxmlformats.org/officeDocument/2006/relationships/font" Target="fonts/LibreBaskerville-regular.fntdata"/><Relationship Id="rId13" Type="http://schemas.openxmlformats.org/officeDocument/2006/relationships/font" Target="fonts/HelveticaNeue-regular.fntdata"/><Relationship Id="rId12" Type="http://schemas.openxmlformats.org/officeDocument/2006/relationships/font" Target="fonts/LibreBaskerville-italic.fntdata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Exploring Kindness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1 Learning Experience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Check-In </a:t>
            </a:r>
            <a:endParaRPr sz="3000"/>
          </a:p>
        </p:txBody>
      </p:sp>
      <p:sp>
        <p:nvSpPr>
          <p:cNvPr id="170" name="Google Shape;170;p27"/>
          <p:cNvSpPr txBox="1"/>
          <p:nvPr/>
        </p:nvSpPr>
        <p:spPr>
          <a:xfrm>
            <a:off x="2746650" y="1258950"/>
            <a:ext cx="6698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This year we will be spending some time each week to learn about ourselves and each other.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We will be doing some activities to learn what happiness is and what kindness is.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Char char="●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We will learn about how we can make our classroom a happy place to learn where we can all feel safe.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Step In, Step Out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838200" y="2557225"/>
            <a:ext cx="6144000" cy="2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39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I say something you like, step in the circle.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I say something you dislike, step out of the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circle.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2150" y="1488800"/>
            <a:ext cx="4570151" cy="45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Remembering and Drawing Kindness 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354300" y="1172225"/>
            <a:ext cx="5731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Remember a time when someone was kind to you.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What did it look like? What did it feel like? What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you look like? What did you feel like?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Draw a picture of this memory.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9"/>
          <p:cNvPicPr preferRelativeResize="0"/>
          <p:nvPr/>
        </p:nvPicPr>
        <p:blipFill rotWithShape="1">
          <a:blip r:embed="rId3">
            <a:alphaModFix/>
          </a:blip>
          <a:srcRect b="0" l="3989" r="4711" t="5589"/>
          <a:stretch/>
        </p:blipFill>
        <p:spPr>
          <a:xfrm>
            <a:off x="6682475" y="2321575"/>
            <a:ext cx="5184550" cy="35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90" name="Google Shape;190;p30"/>
          <p:cNvSpPr txBox="1"/>
          <p:nvPr/>
        </p:nvSpPr>
        <p:spPr>
          <a:xfrm>
            <a:off x="3054350" y="1689650"/>
            <a:ext cx="7418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you think: do we all want to be happy?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we all like kindness more than meanness?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feel when people are kind to us?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feel when people are mean?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●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one word or sentence, is there anything you learned today about kindness?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