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3"/>
  </p:sldMasterIdLst>
  <p:notesMasterIdLst>
    <p:notesMasterId r:id="rId4"/>
  </p:notesMasterIdLst>
  <p:sldIdLst>
    <p:sldId id="256" r:id="rId5"/>
    <p:sldId id="257" r:id="rId6"/>
    <p:sldId id="258" r:id="rId7"/>
    <p:sldId id="259" r:id="rId8"/>
    <p:sldId id="260" r:id="rId9"/>
  </p:sldIdLst>
  <p:sldSz cy="6858000" cx="12192000"/>
  <p:notesSz cx="6858000" cy="9144000"/>
  <p:embeddedFontLst>
    <p:embeddedFont>
      <p:font typeface="Libre Baskerville"/>
      <p:regular r:id="rId10"/>
      <p:bold r:id="rId11"/>
      <p:italic r:id="rId12"/>
    </p:embeddedFont>
    <p:embeddedFont>
      <p:font typeface="Helvetica Neue"/>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font" Target="fonts/LibreBaskerville-bold.fntdata"/><Relationship Id="rId10" Type="http://schemas.openxmlformats.org/officeDocument/2006/relationships/font" Target="fonts/LibreBaskerville-regular.fntdata"/><Relationship Id="rId13" Type="http://schemas.openxmlformats.org/officeDocument/2006/relationships/font" Target="fonts/HelveticaNeue-regular.fntdata"/><Relationship Id="rId12" Type="http://schemas.openxmlformats.org/officeDocument/2006/relationships/font" Target="fonts/LibreBaskerville-italic.fntdata"/><Relationship Id="rId15" Type="http://schemas.openxmlformats.org/officeDocument/2006/relationships/font" Target="fonts/HelveticaNeue-italic.fntdata"/><Relationship Id="rId14" Type="http://schemas.openxmlformats.org/officeDocument/2006/relationships/font" Target="fonts/HelveticaNeue-bold.fntdata"/><Relationship Id="rId16" Type="http://schemas.openxmlformats.org/officeDocument/2006/relationships/font" Target="fonts/HelveticaNeue-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59507cbe6e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59507cbe6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59507cbe6e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59507cbe6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59507cbe6e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59507cbe6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59507cbe6e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59507cbe6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Light"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285142" y="2375451"/>
            <a:ext cx="5068658" cy="113451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600"/>
              <a:buFont typeface="Helvetica Neue"/>
              <a:buNone/>
              <a:defRPr b="1" i="0" sz="3600">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6285141" y="3602038"/>
            <a:ext cx="5068657" cy="572397"/>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000"/>
              <a:buNone/>
              <a:defRPr sz="2000">
                <a:latin typeface="Libre Baskerville"/>
                <a:ea typeface="Libre Baskerville"/>
                <a:cs typeface="Libre Baskerville"/>
                <a:sym typeface="Libre Baskervill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4" name="Google Shape;14;p2"/>
          <p:cNvPicPr preferRelativeResize="0"/>
          <p:nvPr/>
        </p:nvPicPr>
        <p:blipFill rotWithShape="1">
          <a:blip r:embed="rId2">
            <a:alphaModFix amt="20000"/>
          </a:blip>
          <a:srcRect b="0" l="0" r="0" t="0"/>
          <a:stretch/>
        </p:blipFill>
        <p:spPr>
          <a:xfrm rot="941603">
            <a:off x="-487898" y="-335076"/>
            <a:ext cx="6255920" cy="7182075"/>
          </a:xfrm>
          <a:prstGeom prst="rect">
            <a:avLst/>
          </a:prstGeom>
          <a:noFill/>
          <a:ln>
            <a:noFill/>
          </a:ln>
        </p:spPr>
      </p:pic>
      <p:pic>
        <p:nvPicPr>
          <p:cNvPr id="15" name="Google Shape;15;p2"/>
          <p:cNvPicPr preferRelativeResize="0"/>
          <p:nvPr/>
        </p:nvPicPr>
        <p:blipFill rotWithShape="1">
          <a:blip r:embed="rId3">
            <a:alphaModFix/>
          </a:blip>
          <a:srcRect b="0" l="0" r="0" t="0"/>
          <a:stretch/>
        </p:blipFill>
        <p:spPr>
          <a:xfrm>
            <a:off x="8655577" y="5946693"/>
            <a:ext cx="2698221" cy="63364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 Breaker - Blue">
  <p:cSld name="1_Slide Breaker - Blue">
    <p:bg>
      <p:bgPr>
        <a:gradFill>
          <a:gsLst>
            <a:gs pos="0">
              <a:srgbClr val="1A5F8C"/>
            </a:gs>
            <a:gs pos="78000">
              <a:srgbClr val="062A41"/>
            </a:gs>
            <a:gs pos="100000">
              <a:srgbClr val="062A41"/>
            </a:gs>
          </a:gsLst>
          <a:lin ang="4200000" scaled="0"/>
        </a:gradFill>
      </p:bgPr>
    </p:bg>
    <p:spTree>
      <p:nvGrpSpPr>
        <p:cNvPr id="60" name="Shape 60"/>
        <p:cNvGrpSpPr/>
        <p:nvPr/>
      </p:nvGrpSpPr>
      <p:grpSpPr>
        <a:xfrm>
          <a:off x="0" y="0"/>
          <a:ext cx="0" cy="0"/>
          <a:chOff x="0" y="0"/>
          <a:chExt cx="0" cy="0"/>
        </a:xfrm>
      </p:grpSpPr>
      <p:sp>
        <p:nvSpPr>
          <p:cNvPr id="61" name="Google Shape;61;p11"/>
          <p:cNvSpPr/>
          <p:nvPr/>
        </p:nvSpPr>
        <p:spPr>
          <a:xfrm>
            <a:off x="0" y="0"/>
            <a:ext cx="5389418" cy="6858000"/>
          </a:xfrm>
          <a:prstGeom prst="rect">
            <a:avLst/>
          </a:prstGeom>
          <a:solidFill>
            <a:srgbClr val="D0CEC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2" name="Google Shape;62;p11"/>
          <p:cNvPicPr preferRelativeResize="0"/>
          <p:nvPr/>
        </p:nvPicPr>
        <p:blipFill rotWithShape="1">
          <a:blip r:embed="rId2">
            <a:alphaModFix/>
          </a:blip>
          <a:srcRect b="0" l="0" r="0" t="0"/>
          <a:stretch/>
        </p:blipFill>
        <p:spPr>
          <a:xfrm>
            <a:off x="9623852" y="6258506"/>
            <a:ext cx="1729946" cy="406255"/>
          </a:xfrm>
          <a:prstGeom prst="rect">
            <a:avLst/>
          </a:prstGeom>
          <a:noFill/>
          <a:ln>
            <a:noFill/>
          </a:ln>
        </p:spPr>
      </p:pic>
      <p:sp>
        <p:nvSpPr>
          <p:cNvPr id="63" name="Google Shape;63;p11"/>
          <p:cNvSpPr txBox="1"/>
          <p:nvPr>
            <p:ph type="ctrTitle"/>
          </p:nvPr>
        </p:nvSpPr>
        <p:spPr>
          <a:xfrm>
            <a:off x="6096000" y="3187127"/>
            <a:ext cx="5068658" cy="48374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Helvetica Neue"/>
              <a:buNone/>
              <a:defRPr b="1" i="0" sz="240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64" name="Google Shape;64;p11"/>
          <p:cNvPicPr preferRelativeResize="0"/>
          <p:nvPr/>
        </p:nvPicPr>
        <p:blipFill rotWithShape="1">
          <a:blip r:embed="rId3">
            <a:alphaModFix amt="20000"/>
          </a:blip>
          <a:srcRect b="0" l="0" r="0" t="0"/>
          <a:stretch/>
        </p:blipFill>
        <p:spPr>
          <a:xfrm rot="941603">
            <a:off x="115065" y="4207763"/>
            <a:ext cx="2245104" cy="2573234"/>
          </a:xfrm>
          <a:prstGeom prst="rect">
            <a:avLst/>
          </a:prstGeom>
          <a:noFill/>
          <a:ln>
            <a:noFill/>
          </a:ln>
        </p:spPr>
      </p:pic>
      <p:sp>
        <p:nvSpPr>
          <p:cNvPr id="65" name="Google Shape;65;p11"/>
          <p:cNvSpPr txBox="1"/>
          <p:nvPr/>
        </p:nvSpPr>
        <p:spPr>
          <a:xfrm>
            <a:off x="1654947" y="2182762"/>
            <a:ext cx="207952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rgbClr val="FF0071"/>
                </a:solidFill>
                <a:latin typeface="Calibri"/>
                <a:ea typeface="Calibri"/>
                <a:cs typeface="Calibri"/>
                <a:sym typeface="Calibri"/>
              </a:rPr>
              <a:t>Add Image Here</a:t>
            </a:r>
            <a:endParaRPr/>
          </a:p>
        </p:txBody>
      </p:sp>
      <p:sp>
        <p:nvSpPr>
          <p:cNvPr id="66" name="Google Shape;66;p11"/>
          <p:cNvSpPr txBox="1"/>
          <p:nvPr>
            <p:ph idx="1" type="subTitle"/>
          </p:nvPr>
        </p:nvSpPr>
        <p:spPr>
          <a:xfrm>
            <a:off x="6096000" y="3828116"/>
            <a:ext cx="5068657" cy="57239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sz="2000">
                <a:solidFill>
                  <a:schemeClr val="lt1"/>
                </a:solidFill>
                <a:latin typeface="Libre Baskerville"/>
                <a:ea typeface="Libre Baskerville"/>
                <a:cs typeface="Libre Baskerville"/>
                <a:sym typeface="Libre Baskervill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lide Breaker - Orange">
  <p:cSld name="2_Slide Breaker - Orange">
    <p:bg>
      <p:bgPr>
        <a:gradFill>
          <a:gsLst>
            <a:gs pos="0">
              <a:srgbClr val="DA4E1F"/>
            </a:gs>
            <a:gs pos="78000">
              <a:srgbClr val="6E2A1D"/>
            </a:gs>
            <a:gs pos="100000">
              <a:srgbClr val="6E2A1D"/>
            </a:gs>
          </a:gsLst>
          <a:lin ang="4200000" scaled="0"/>
        </a:gradFill>
      </p:bgPr>
    </p:bg>
    <p:spTree>
      <p:nvGrpSpPr>
        <p:cNvPr id="67" name="Shape 67"/>
        <p:cNvGrpSpPr/>
        <p:nvPr/>
      </p:nvGrpSpPr>
      <p:grpSpPr>
        <a:xfrm>
          <a:off x="0" y="0"/>
          <a:ext cx="0" cy="0"/>
          <a:chOff x="0" y="0"/>
          <a:chExt cx="0" cy="0"/>
        </a:xfrm>
      </p:grpSpPr>
      <p:sp>
        <p:nvSpPr>
          <p:cNvPr id="68" name="Google Shape;68;p12"/>
          <p:cNvSpPr/>
          <p:nvPr/>
        </p:nvSpPr>
        <p:spPr>
          <a:xfrm>
            <a:off x="0" y="0"/>
            <a:ext cx="5389418" cy="6858000"/>
          </a:xfrm>
          <a:prstGeom prst="rect">
            <a:avLst/>
          </a:prstGeom>
          <a:solidFill>
            <a:srgbClr val="D0CEC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9" name="Google Shape;69;p12"/>
          <p:cNvPicPr preferRelativeResize="0"/>
          <p:nvPr/>
        </p:nvPicPr>
        <p:blipFill rotWithShape="1">
          <a:blip r:embed="rId2">
            <a:alphaModFix/>
          </a:blip>
          <a:srcRect b="0" l="0" r="0" t="0"/>
          <a:stretch/>
        </p:blipFill>
        <p:spPr>
          <a:xfrm>
            <a:off x="9623852" y="6258506"/>
            <a:ext cx="1729946" cy="406255"/>
          </a:xfrm>
          <a:prstGeom prst="rect">
            <a:avLst/>
          </a:prstGeom>
          <a:noFill/>
          <a:ln>
            <a:noFill/>
          </a:ln>
        </p:spPr>
      </p:pic>
      <p:sp>
        <p:nvSpPr>
          <p:cNvPr id="70" name="Google Shape;70;p12"/>
          <p:cNvSpPr txBox="1"/>
          <p:nvPr>
            <p:ph type="ctrTitle"/>
          </p:nvPr>
        </p:nvSpPr>
        <p:spPr>
          <a:xfrm>
            <a:off x="6096000" y="3187127"/>
            <a:ext cx="5068658" cy="48374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Helvetica Neue"/>
              <a:buNone/>
              <a:defRPr b="1" i="0" sz="240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1" name="Google Shape;71;p12"/>
          <p:cNvPicPr preferRelativeResize="0"/>
          <p:nvPr/>
        </p:nvPicPr>
        <p:blipFill rotWithShape="1">
          <a:blip r:embed="rId3">
            <a:alphaModFix amt="20000"/>
          </a:blip>
          <a:srcRect b="0" l="0" r="0" t="0"/>
          <a:stretch/>
        </p:blipFill>
        <p:spPr>
          <a:xfrm rot="941603">
            <a:off x="115065" y="4207763"/>
            <a:ext cx="2245104" cy="2573234"/>
          </a:xfrm>
          <a:prstGeom prst="rect">
            <a:avLst/>
          </a:prstGeom>
          <a:noFill/>
          <a:ln>
            <a:noFill/>
          </a:ln>
        </p:spPr>
      </p:pic>
      <p:sp>
        <p:nvSpPr>
          <p:cNvPr id="72" name="Google Shape;72;p12"/>
          <p:cNvSpPr txBox="1"/>
          <p:nvPr/>
        </p:nvSpPr>
        <p:spPr>
          <a:xfrm>
            <a:off x="1654947" y="2182762"/>
            <a:ext cx="207952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rgbClr val="FF0071"/>
                </a:solidFill>
                <a:latin typeface="Calibri"/>
                <a:ea typeface="Calibri"/>
                <a:cs typeface="Calibri"/>
                <a:sym typeface="Calibri"/>
              </a:rPr>
              <a:t>Add Image Here</a:t>
            </a:r>
            <a:endParaRPr/>
          </a:p>
        </p:txBody>
      </p:sp>
      <p:sp>
        <p:nvSpPr>
          <p:cNvPr id="73" name="Google Shape;73;p12"/>
          <p:cNvSpPr txBox="1"/>
          <p:nvPr>
            <p:ph idx="1" type="subTitle"/>
          </p:nvPr>
        </p:nvSpPr>
        <p:spPr>
          <a:xfrm>
            <a:off x="6096000" y="3828116"/>
            <a:ext cx="5068657" cy="57239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sz="2000">
                <a:solidFill>
                  <a:schemeClr val="lt1"/>
                </a:solidFill>
                <a:latin typeface="Libre Baskerville"/>
                <a:ea typeface="Libre Baskerville"/>
                <a:cs typeface="Libre Baskerville"/>
                <a:sym typeface="Libre Baskervill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lide Breaker - Green">
  <p:cSld name="3_Slide Breaker - Green">
    <p:bg>
      <p:bgPr>
        <a:gradFill>
          <a:gsLst>
            <a:gs pos="0">
              <a:srgbClr val="88BB4A"/>
            </a:gs>
            <a:gs pos="78000">
              <a:srgbClr val="4E662C"/>
            </a:gs>
            <a:gs pos="100000">
              <a:srgbClr val="4E662C"/>
            </a:gs>
          </a:gsLst>
          <a:lin ang="4200000" scaled="0"/>
        </a:gradFill>
      </p:bgPr>
    </p:bg>
    <p:spTree>
      <p:nvGrpSpPr>
        <p:cNvPr id="74" name="Shape 74"/>
        <p:cNvGrpSpPr/>
        <p:nvPr/>
      </p:nvGrpSpPr>
      <p:grpSpPr>
        <a:xfrm>
          <a:off x="0" y="0"/>
          <a:ext cx="0" cy="0"/>
          <a:chOff x="0" y="0"/>
          <a:chExt cx="0" cy="0"/>
        </a:xfrm>
      </p:grpSpPr>
      <p:sp>
        <p:nvSpPr>
          <p:cNvPr id="75" name="Google Shape;75;p13"/>
          <p:cNvSpPr/>
          <p:nvPr/>
        </p:nvSpPr>
        <p:spPr>
          <a:xfrm>
            <a:off x="0" y="0"/>
            <a:ext cx="5389418" cy="6858000"/>
          </a:xfrm>
          <a:prstGeom prst="rect">
            <a:avLst/>
          </a:prstGeom>
          <a:solidFill>
            <a:srgbClr val="D0CEC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6" name="Google Shape;76;p13"/>
          <p:cNvPicPr preferRelativeResize="0"/>
          <p:nvPr/>
        </p:nvPicPr>
        <p:blipFill rotWithShape="1">
          <a:blip r:embed="rId2">
            <a:alphaModFix/>
          </a:blip>
          <a:srcRect b="0" l="0" r="0" t="0"/>
          <a:stretch/>
        </p:blipFill>
        <p:spPr>
          <a:xfrm>
            <a:off x="9623852" y="6258506"/>
            <a:ext cx="1729946" cy="406255"/>
          </a:xfrm>
          <a:prstGeom prst="rect">
            <a:avLst/>
          </a:prstGeom>
          <a:noFill/>
          <a:ln>
            <a:noFill/>
          </a:ln>
        </p:spPr>
      </p:pic>
      <p:sp>
        <p:nvSpPr>
          <p:cNvPr id="77" name="Google Shape;77;p13"/>
          <p:cNvSpPr txBox="1"/>
          <p:nvPr>
            <p:ph type="ctrTitle"/>
          </p:nvPr>
        </p:nvSpPr>
        <p:spPr>
          <a:xfrm>
            <a:off x="6096000" y="3187127"/>
            <a:ext cx="5068658" cy="48374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Helvetica Neue"/>
              <a:buNone/>
              <a:defRPr b="1" i="0" sz="240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8" name="Google Shape;78;p13"/>
          <p:cNvPicPr preferRelativeResize="0"/>
          <p:nvPr/>
        </p:nvPicPr>
        <p:blipFill rotWithShape="1">
          <a:blip r:embed="rId3">
            <a:alphaModFix amt="20000"/>
          </a:blip>
          <a:srcRect b="0" l="0" r="0" t="0"/>
          <a:stretch/>
        </p:blipFill>
        <p:spPr>
          <a:xfrm rot="941603">
            <a:off x="115065" y="4207763"/>
            <a:ext cx="2245104" cy="2573234"/>
          </a:xfrm>
          <a:prstGeom prst="rect">
            <a:avLst/>
          </a:prstGeom>
          <a:noFill/>
          <a:ln>
            <a:noFill/>
          </a:ln>
        </p:spPr>
      </p:pic>
      <p:sp>
        <p:nvSpPr>
          <p:cNvPr id="79" name="Google Shape;79;p13"/>
          <p:cNvSpPr txBox="1"/>
          <p:nvPr/>
        </p:nvSpPr>
        <p:spPr>
          <a:xfrm>
            <a:off x="1654947" y="2182762"/>
            <a:ext cx="207952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rgbClr val="FF0071"/>
                </a:solidFill>
                <a:latin typeface="Calibri"/>
                <a:ea typeface="Calibri"/>
                <a:cs typeface="Calibri"/>
                <a:sym typeface="Calibri"/>
              </a:rPr>
              <a:t>Add Image Here</a:t>
            </a:r>
            <a:endParaRPr/>
          </a:p>
        </p:txBody>
      </p:sp>
      <p:sp>
        <p:nvSpPr>
          <p:cNvPr id="80" name="Google Shape;80;p13"/>
          <p:cNvSpPr txBox="1"/>
          <p:nvPr>
            <p:ph idx="1" type="subTitle"/>
          </p:nvPr>
        </p:nvSpPr>
        <p:spPr>
          <a:xfrm>
            <a:off x="6096000" y="3828116"/>
            <a:ext cx="5068657" cy="57239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sz="2000">
                <a:solidFill>
                  <a:schemeClr val="lt1"/>
                </a:solidFill>
                <a:latin typeface="Libre Baskerville"/>
                <a:ea typeface="Libre Baskerville"/>
                <a:cs typeface="Libre Baskerville"/>
                <a:sym typeface="Libre Baskervill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1" name="Shape 81"/>
        <p:cNvGrpSpPr/>
        <p:nvPr/>
      </p:nvGrpSpPr>
      <p:grpSpPr>
        <a:xfrm>
          <a:off x="0" y="0"/>
          <a:ext cx="0" cy="0"/>
          <a:chOff x="0" y="0"/>
          <a:chExt cx="0" cy="0"/>
        </a:xfrm>
      </p:grpSpPr>
      <p:sp>
        <p:nvSpPr>
          <p:cNvPr id="82" name="Google Shape;82;p14"/>
          <p:cNvSpPr txBox="1"/>
          <p:nvPr>
            <p:ph type="title"/>
          </p:nvPr>
        </p:nvSpPr>
        <p:spPr>
          <a:xfrm>
            <a:off x="838200" y="365125"/>
            <a:ext cx="10515600" cy="6728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400"/>
              <a:buFont typeface="Helvetica Neue"/>
              <a:buNone/>
              <a:defRPr b="0" i="0" sz="2400">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4"/>
          <p:cNvSpPr txBox="1"/>
          <p:nvPr>
            <p:ph idx="1" type="body"/>
          </p:nvPr>
        </p:nvSpPr>
        <p:spPr>
          <a:xfrm>
            <a:off x="838200" y="1181513"/>
            <a:ext cx="10515600" cy="4995450"/>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chemeClr val="dk1"/>
              </a:buClr>
              <a:buSzPts val="1200"/>
              <a:buChar char="•"/>
              <a:defRPr b="0" i="0" sz="1200">
                <a:latin typeface="Libre Baskerville"/>
                <a:ea typeface="Libre Baskerville"/>
                <a:cs typeface="Libre Baskerville"/>
                <a:sym typeface="Libre Baskerville"/>
              </a:defRPr>
            </a:lvl1pPr>
            <a:lvl2pPr indent="-304800" lvl="1" marL="9144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2pPr>
            <a:lvl3pPr indent="-304800" lvl="2" marL="13716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3pPr>
            <a:lvl4pPr indent="-304800" lvl="3" marL="18288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4pPr>
            <a:lvl5pPr indent="-304800" lvl="4" marL="22860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14"/>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chemeClr val="dk1"/>
                </a:solidFill>
                <a:latin typeface="Helvetica Neue"/>
                <a:ea typeface="Helvetica Neue"/>
                <a:cs typeface="Helvetica Neue"/>
                <a:sym typeface="Helvetica Neue"/>
              </a:defRPr>
            </a:lvl1pPr>
            <a:lvl2pPr indent="0" lvl="1" marL="0" algn="l">
              <a:spcBef>
                <a:spcPts val="0"/>
              </a:spcBef>
              <a:buNone/>
              <a:defRPr b="0" i="0" sz="1200" u="none" cap="none" strike="noStrike">
                <a:solidFill>
                  <a:schemeClr val="dk1"/>
                </a:solidFill>
                <a:latin typeface="Helvetica Neue"/>
                <a:ea typeface="Helvetica Neue"/>
                <a:cs typeface="Helvetica Neue"/>
                <a:sym typeface="Helvetica Neue"/>
              </a:defRPr>
            </a:lvl2pPr>
            <a:lvl3pPr indent="0" lvl="2" marL="0" algn="l">
              <a:spcBef>
                <a:spcPts val="0"/>
              </a:spcBef>
              <a:buNone/>
              <a:defRPr b="0" i="0" sz="1200" u="none" cap="none" strike="noStrike">
                <a:solidFill>
                  <a:schemeClr val="dk1"/>
                </a:solidFill>
                <a:latin typeface="Helvetica Neue"/>
                <a:ea typeface="Helvetica Neue"/>
                <a:cs typeface="Helvetica Neue"/>
                <a:sym typeface="Helvetica Neue"/>
              </a:defRPr>
            </a:lvl3pPr>
            <a:lvl4pPr indent="0" lvl="3" marL="0" algn="l">
              <a:spcBef>
                <a:spcPts val="0"/>
              </a:spcBef>
              <a:buNone/>
              <a:defRPr b="0" i="0" sz="1200" u="none" cap="none" strike="noStrike">
                <a:solidFill>
                  <a:schemeClr val="dk1"/>
                </a:solidFill>
                <a:latin typeface="Helvetica Neue"/>
                <a:ea typeface="Helvetica Neue"/>
                <a:cs typeface="Helvetica Neue"/>
                <a:sym typeface="Helvetica Neue"/>
              </a:defRPr>
            </a:lvl4pPr>
            <a:lvl5pPr indent="0" lvl="4" marL="0" algn="l">
              <a:spcBef>
                <a:spcPts val="0"/>
              </a:spcBef>
              <a:buNone/>
              <a:defRPr b="0" i="0" sz="1200" u="none" cap="none" strike="noStrike">
                <a:solidFill>
                  <a:schemeClr val="dk1"/>
                </a:solidFill>
                <a:latin typeface="Helvetica Neue"/>
                <a:ea typeface="Helvetica Neue"/>
                <a:cs typeface="Helvetica Neue"/>
                <a:sym typeface="Helvetica Neue"/>
              </a:defRPr>
            </a:lvl5pPr>
            <a:lvl6pPr indent="0" lvl="5" marL="0" algn="l">
              <a:spcBef>
                <a:spcPts val="0"/>
              </a:spcBef>
              <a:buNone/>
              <a:defRPr b="0" i="0" sz="1200" u="none" cap="none" strike="noStrike">
                <a:solidFill>
                  <a:schemeClr val="dk1"/>
                </a:solidFill>
                <a:latin typeface="Helvetica Neue"/>
                <a:ea typeface="Helvetica Neue"/>
                <a:cs typeface="Helvetica Neue"/>
                <a:sym typeface="Helvetica Neue"/>
              </a:defRPr>
            </a:lvl6pPr>
            <a:lvl7pPr indent="0" lvl="6" marL="0" algn="l">
              <a:spcBef>
                <a:spcPts val="0"/>
              </a:spcBef>
              <a:buNone/>
              <a:defRPr b="0" i="0" sz="1200" u="none" cap="none" strike="noStrike">
                <a:solidFill>
                  <a:schemeClr val="dk1"/>
                </a:solidFill>
                <a:latin typeface="Helvetica Neue"/>
                <a:ea typeface="Helvetica Neue"/>
                <a:cs typeface="Helvetica Neue"/>
                <a:sym typeface="Helvetica Neue"/>
              </a:defRPr>
            </a:lvl7pPr>
            <a:lvl8pPr indent="0" lvl="7" marL="0" algn="l">
              <a:spcBef>
                <a:spcPts val="0"/>
              </a:spcBef>
              <a:buNone/>
              <a:defRPr b="0" i="0" sz="1200" u="none" cap="none" strike="noStrike">
                <a:solidFill>
                  <a:schemeClr val="dk1"/>
                </a:solidFill>
                <a:latin typeface="Helvetica Neue"/>
                <a:ea typeface="Helvetica Neue"/>
                <a:cs typeface="Helvetica Neue"/>
                <a:sym typeface="Helvetica Neue"/>
              </a:defRPr>
            </a:lvl8pPr>
            <a:lvl9pPr indent="0" lvl="8" marL="0" algn="l">
              <a:spcBef>
                <a:spcPts val="0"/>
              </a:spcBef>
              <a:buNone/>
              <a:defRPr b="0" i="0" sz="1200" u="none" cap="none" strike="noStrike">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pic>
        <p:nvPicPr>
          <p:cNvPr id="85" name="Google Shape;85;p14"/>
          <p:cNvPicPr preferRelativeResize="0"/>
          <p:nvPr/>
        </p:nvPicPr>
        <p:blipFill rotWithShape="1">
          <a:blip r:embed="rId2">
            <a:alphaModFix/>
          </a:blip>
          <a:srcRect b="0" l="0" r="0" t="0"/>
          <a:stretch/>
        </p:blipFill>
        <p:spPr>
          <a:xfrm>
            <a:off x="9623854" y="6256480"/>
            <a:ext cx="1729946" cy="406255"/>
          </a:xfrm>
          <a:prstGeom prst="rect">
            <a:avLst/>
          </a:prstGeom>
          <a:noFill/>
          <a:ln>
            <a:noFill/>
          </a:ln>
        </p:spPr>
      </p:pic>
      <p:cxnSp>
        <p:nvCxnSpPr>
          <p:cNvPr id="86" name="Google Shape;86;p14"/>
          <p:cNvCxnSpPr/>
          <p:nvPr/>
        </p:nvCxnSpPr>
        <p:spPr>
          <a:xfrm>
            <a:off x="-51240" y="6830290"/>
            <a:ext cx="12257988" cy="0"/>
          </a:xfrm>
          <a:prstGeom prst="straightConnector1">
            <a:avLst/>
          </a:prstGeom>
          <a:noFill/>
          <a:ln cap="flat" cmpd="sng" w="95250">
            <a:solidFill>
              <a:srgbClr val="DA4E1F"/>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gradFill>
          <a:gsLst>
            <a:gs pos="0">
              <a:srgbClr val="1A5F8C"/>
            </a:gs>
            <a:gs pos="78000">
              <a:srgbClr val="062A41"/>
            </a:gs>
            <a:gs pos="100000">
              <a:srgbClr val="062A41"/>
            </a:gs>
          </a:gsLst>
          <a:lin ang="5400000" scaled="0"/>
        </a:gradFill>
      </p:bgPr>
    </p:bg>
    <p:spTree>
      <p:nvGrpSpPr>
        <p:cNvPr id="87" name="Shape 87"/>
        <p:cNvGrpSpPr/>
        <p:nvPr/>
      </p:nvGrpSpPr>
      <p:grpSpPr>
        <a:xfrm>
          <a:off x="0" y="0"/>
          <a:ext cx="0" cy="0"/>
          <a:chOff x="0" y="0"/>
          <a:chExt cx="0" cy="0"/>
        </a:xfrm>
      </p:grpSpPr>
      <p:sp>
        <p:nvSpPr>
          <p:cNvPr id="88" name="Google Shape;88;p15"/>
          <p:cNvSpPr txBox="1"/>
          <p:nvPr>
            <p:ph type="title"/>
          </p:nvPr>
        </p:nvSpPr>
        <p:spPr>
          <a:xfrm>
            <a:off x="838200" y="365125"/>
            <a:ext cx="10515600" cy="6728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2400"/>
              <a:buFont typeface="Helvetica Neue"/>
              <a:buNone/>
              <a:defRPr b="0" i="0" sz="240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5"/>
          <p:cNvSpPr txBox="1"/>
          <p:nvPr>
            <p:ph idx="1" type="body"/>
          </p:nvPr>
        </p:nvSpPr>
        <p:spPr>
          <a:xfrm>
            <a:off x="838200" y="1181513"/>
            <a:ext cx="10515600" cy="4995450"/>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chemeClr val="lt1"/>
              </a:buClr>
              <a:buSzPts val="1200"/>
              <a:buChar char="•"/>
              <a:defRPr b="0" i="0" sz="1200">
                <a:solidFill>
                  <a:schemeClr val="lt1"/>
                </a:solidFill>
                <a:latin typeface="Libre Baskerville"/>
                <a:ea typeface="Libre Baskerville"/>
                <a:cs typeface="Libre Baskerville"/>
                <a:sym typeface="Libre Baskerville"/>
              </a:defRPr>
            </a:lvl1pPr>
            <a:lvl2pPr indent="-304800" lvl="1" marL="914400" algn="l">
              <a:lnSpc>
                <a:spcPct val="90000"/>
              </a:lnSpc>
              <a:spcBef>
                <a:spcPts val="500"/>
              </a:spcBef>
              <a:spcAft>
                <a:spcPts val="0"/>
              </a:spcAft>
              <a:buClr>
                <a:schemeClr val="lt1"/>
              </a:buClr>
              <a:buSzPts val="1200"/>
              <a:buChar char="•"/>
              <a:defRPr b="0" i="0" sz="1200">
                <a:solidFill>
                  <a:schemeClr val="lt1"/>
                </a:solidFill>
                <a:latin typeface="Libre Baskerville"/>
                <a:ea typeface="Libre Baskerville"/>
                <a:cs typeface="Libre Baskerville"/>
                <a:sym typeface="Libre Baskerville"/>
              </a:defRPr>
            </a:lvl2pPr>
            <a:lvl3pPr indent="-304800" lvl="2" marL="1371600" algn="l">
              <a:lnSpc>
                <a:spcPct val="90000"/>
              </a:lnSpc>
              <a:spcBef>
                <a:spcPts val="500"/>
              </a:spcBef>
              <a:spcAft>
                <a:spcPts val="0"/>
              </a:spcAft>
              <a:buClr>
                <a:schemeClr val="lt1"/>
              </a:buClr>
              <a:buSzPts val="1200"/>
              <a:buChar char="•"/>
              <a:defRPr b="0" i="0" sz="1200">
                <a:solidFill>
                  <a:schemeClr val="lt1"/>
                </a:solidFill>
                <a:latin typeface="Libre Baskerville"/>
                <a:ea typeface="Libre Baskerville"/>
                <a:cs typeface="Libre Baskerville"/>
                <a:sym typeface="Libre Baskerville"/>
              </a:defRPr>
            </a:lvl3pPr>
            <a:lvl4pPr indent="-304800" lvl="3" marL="1828800" algn="l">
              <a:lnSpc>
                <a:spcPct val="90000"/>
              </a:lnSpc>
              <a:spcBef>
                <a:spcPts val="500"/>
              </a:spcBef>
              <a:spcAft>
                <a:spcPts val="0"/>
              </a:spcAft>
              <a:buClr>
                <a:schemeClr val="lt1"/>
              </a:buClr>
              <a:buSzPts val="1200"/>
              <a:buChar char="•"/>
              <a:defRPr b="0" i="0" sz="1200">
                <a:solidFill>
                  <a:schemeClr val="lt1"/>
                </a:solidFill>
                <a:latin typeface="Libre Baskerville"/>
                <a:ea typeface="Libre Baskerville"/>
                <a:cs typeface="Libre Baskerville"/>
                <a:sym typeface="Libre Baskerville"/>
              </a:defRPr>
            </a:lvl4pPr>
            <a:lvl5pPr indent="-304800" lvl="4" marL="2286000" algn="l">
              <a:lnSpc>
                <a:spcPct val="90000"/>
              </a:lnSpc>
              <a:spcBef>
                <a:spcPts val="500"/>
              </a:spcBef>
              <a:spcAft>
                <a:spcPts val="0"/>
              </a:spcAft>
              <a:buClr>
                <a:schemeClr val="lt1"/>
              </a:buClr>
              <a:buSzPts val="1200"/>
              <a:buChar char="•"/>
              <a:defRPr b="0" i="0" sz="1200">
                <a:solidFill>
                  <a:schemeClr val="lt1"/>
                </a:solidFill>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15"/>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chemeClr val="lt1"/>
                </a:solidFill>
                <a:latin typeface="Helvetica Neue"/>
                <a:ea typeface="Helvetica Neue"/>
                <a:cs typeface="Helvetica Neue"/>
                <a:sym typeface="Helvetica Neue"/>
              </a:defRPr>
            </a:lvl1pPr>
            <a:lvl2pPr indent="0" lvl="1" marL="0" algn="l">
              <a:spcBef>
                <a:spcPts val="0"/>
              </a:spcBef>
              <a:buNone/>
              <a:defRPr b="0" i="0" sz="1200" u="none" cap="none" strike="noStrike">
                <a:solidFill>
                  <a:schemeClr val="lt1"/>
                </a:solidFill>
                <a:latin typeface="Helvetica Neue"/>
                <a:ea typeface="Helvetica Neue"/>
                <a:cs typeface="Helvetica Neue"/>
                <a:sym typeface="Helvetica Neue"/>
              </a:defRPr>
            </a:lvl2pPr>
            <a:lvl3pPr indent="0" lvl="2" marL="0" algn="l">
              <a:spcBef>
                <a:spcPts val="0"/>
              </a:spcBef>
              <a:buNone/>
              <a:defRPr b="0" i="0" sz="1200" u="none" cap="none" strike="noStrike">
                <a:solidFill>
                  <a:schemeClr val="lt1"/>
                </a:solidFill>
                <a:latin typeface="Helvetica Neue"/>
                <a:ea typeface="Helvetica Neue"/>
                <a:cs typeface="Helvetica Neue"/>
                <a:sym typeface="Helvetica Neue"/>
              </a:defRPr>
            </a:lvl3pPr>
            <a:lvl4pPr indent="0" lvl="3" marL="0" algn="l">
              <a:spcBef>
                <a:spcPts val="0"/>
              </a:spcBef>
              <a:buNone/>
              <a:defRPr b="0" i="0" sz="1200" u="none" cap="none" strike="noStrike">
                <a:solidFill>
                  <a:schemeClr val="lt1"/>
                </a:solidFill>
                <a:latin typeface="Helvetica Neue"/>
                <a:ea typeface="Helvetica Neue"/>
                <a:cs typeface="Helvetica Neue"/>
                <a:sym typeface="Helvetica Neue"/>
              </a:defRPr>
            </a:lvl4pPr>
            <a:lvl5pPr indent="0" lvl="4" marL="0" algn="l">
              <a:spcBef>
                <a:spcPts val="0"/>
              </a:spcBef>
              <a:buNone/>
              <a:defRPr b="0" i="0" sz="1200" u="none" cap="none" strike="noStrike">
                <a:solidFill>
                  <a:schemeClr val="lt1"/>
                </a:solidFill>
                <a:latin typeface="Helvetica Neue"/>
                <a:ea typeface="Helvetica Neue"/>
                <a:cs typeface="Helvetica Neue"/>
                <a:sym typeface="Helvetica Neue"/>
              </a:defRPr>
            </a:lvl5pPr>
            <a:lvl6pPr indent="0" lvl="5" marL="0" algn="l">
              <a:spcBef>
                <a:spcPts val="0"/>
              </a:spcBef>
              <a:buNone/>
              <a:defRPr b="0" i="0" sz="1200" u="none" cap="none" strike="noStrike">
                <a:solidFill>
                  <a:schemeClr val="lt1"/>
                </a:solidFill>
                <a:latin typeface="Helvetica Neue"/>
                <a:ea typeface="Helvetica Neue"/>
                <a:cs typeface="Helvetica Neue"/>
                <a:sym typeface="Helvetica Neue"/>
              </a:defRPr>
            </a:lvl6pPr>
            <a:lvl7pPr indent="0" lvl="6" marL="0" algn="l">
              <a:spcBef>
                <a:spcPts val="0"/>
              </a:spcBef>
              <a:buNone/>
              <a:defRPr b="0" i="0" sz="1200" u="none" cap="none" strike="noStrike">
                <a:solidFill>
                  <a:schemeClr val="lt1"/>
                </a:solidFill>
                <a:latin typeface="Helvetica Neue"/>
                <a:ea typeface="Helvetica Neue"/>
                <a:cs typeface="Helvetica Neue"/>
                <a:sym typeface="Helvetica Neue"/>
              </a:defRPr>
            </a:lvl7pPr>
            <a:lvl8pPr indent="0" lvl="7" marL="0" algn="l">
              <a:spcBef>
                <a:spcPts val="0"/>
              </a:spcBef>
              <a:buNone/>
              <a:defRPr b="0" i="0" sz="1200" u="none" cap="none" strike="noStrike">
                <a:solidFill>
                  <a:schemeClr val="lt1"/>
                </a:solidFill>
                <a:latin typeface="Helvetica Neue"/>
                <a:ea typeface="Helvetica Neue"/>
                <a:cs typeface="Helvetica Neue"/>
                <a:sym typeface="Helvetica Neue"/>
              </a:defRPr>
            </a:lvl8pPr>
            <a:lvl9pPr indent="0" lvl="8" marL="0" algn="l">
              <a:spcBef>
                <a:spcPts val="0"/>
              </a:spcBef>
              <a:buNone/>
              <a:defRPr b="0" i="0" sz="1200" u="none" cap="none" strike="noStrike">
                <a:solidFill>
                  <a:schemeClr val="lt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pic>
        <p:nvPicPr>
          <p:cNvPr id="91" name="Google Shape;91;p15"/>
          <p:cNvPicPr preferRelativeResize="0"/>
          <p:nvPr/>
        </p:nvPicPr>
        <p:blipFill rotWithShape="1">
          <a:blip r:embed="rId2">
            <a:alphaModFix/>
          </a:blip>
          <a:srcRect b="0" l="0" r="0" t="0"/>
          <a:stretch/>
        </p:blipFill>
        <p:spPr>
          <a:xfrm>
            <a:off x="9623852" y="6258506"/>
            <a:ext cx="1729946" cy="40625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gradFill>
          <a:gsLst>
            <a:gs pos="0">
              <a:srgbClr val="DA4E1F"/>
            </a:gs>
            <a:gs pos="78000">
              <a:srgbClr val="6E2A1D"/>
            </a:gs>
            <a:gs pos="100000">
              <a:srgbClr val="6E2A1D"/>
            </a:gs>
          </a:gsLst>
          <a:lin ang="5400000" scaled="0"/>
        </a:gradFill>
      </p:bgPr>
    </p:bg>
    <p:spTree>
      <p:nvGrpSpPr>
        <p:cNvPr id="92" name="Shape 92"/>
        <p:cNvGrpSpPr/>
        <p:nvPr/>
      </p:nvGrpSpPr>
      <p:grpSpPr>
        <a:xfrm>
          <a:off x="0" y="0"/>
          <a:ext cx="0" cy="0"/>
          <a:chOff x="0" y="0"/>
          <a:chExt cx="0" cy="0"/>
        </a:xfrm>
      </p:grpSpPr>
      <p:sp>
        <p:nvSpPr>
          <p:cNvPr id="93" name="Google Shape;93;p16"/>
          <p:cNvSpPr txBox="1"/>
          <p:nvPr>
            <p:ph type="title"/>
          </p:nvPr>
        </p:nvSpPr>
        <p:spPr>
          <a:xfrm>
            <a:off x="838200" y="365125"/>
            <a:ext cx="10515600" cy="6728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2400"/>
              <a:buFont typeface="Helvetica Neue"/>
              <a:buNone/>
              <a:defRPr b="0" i="0" sz="240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6"/>
          <p:cNvSpPr txBox="1"/>
          <p:nvPr>
            <p:ph idx="1" type="body"/>
          </p:nvPr>
        </p:nvSpPr>
        <p:spPr>
          <a:xfrm>
            <a:off x="838200" y="1181513"/>
            <a:ext cx="10515600" cy="4995450"/>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chemeClr val="lt1"/>
              </a:buClr>
              <a:buSzPts val="1200"/>
              <a:buChar char="•"/>
              <a:defRPr b="0" i="0" sz="1200">
                <a:solidFill>
                  <a:schemeClr val="lt1"/>
                </a:solidFill>
                <a:latin typeface="Libre Baskerville"/>
                <a:ea typeface="Libre Baskerville"/>
                <a:cs typeface="Libre Baskerville"/>
                <a:sym typeface="Libre Baskerville"/>
              </a:defRPr>
            </a:lvl1pPr>
            <a:lvl2pPr indent="-304800" lvl="1" marL="914400" algn="l">
              <a:lnSpc>
                <a:spcPct val="90000"/>
              </a:lnSpc>
              <a:spcBef>
                <a:spcPts val="500"/>
              </a:spcBef>
              <a:spcAft>
                <a:spcPts val="0"/>
              </a:spcAft>
              <a:buClr>
                <a:schemeClr val="lt1"/>
              </a:buClr>
              <a:buSzPts val="1200"/>
              <a:buChar char="•"/>
              <a:defRPr b="0" i="0" sz="1200">
                <a:solidFill>
                  <a:schemeClr val="lt1"/>
                </a:solidFill>
                <a:latin typeface="Libre Baskerville"/>
                <a:ea typeface="Libre Baskerville"/>
                <a:cs typeface="Libre Baskerville"/>
                <a:sym typeface="Libre Baskerville"/>
              </a:defRPr>
            </a:lvl2pPr>
            <a:lvl3pPr indent="-304800" lvl="2" marL="1371600" algn="l">
              <a:lnSpc>
                <a:spcPct val="90000"/>
              </a:lnSpc>
              <a:spcBef>
                <a:spcPts val="500"/>
              </a:spcBef>
              <a:spcAft>
                <a:spcPts val="0"/>
              </a:spcAft>
              <a:buClr>
                <a:schemeClr val="lt1"/>
              </a:buClr>
              <a:buSzPts val="1200"/>
              <a:buChar char="•"/>
              <a:defRPr b="0" i="0" sz="1200">
                <a:solidFill>
                  <a:schemeClr val="lt1"/>
                </a:solidFill>
                <a:latin typeface="Libre Baskerville"/>
                <a:ea typeface="Libre Baskerville"/>
                <a:cs typeface="Libre Baskerville"/>
                <a:sym typeface="Libre Baskerville"/>
              </a:defRPr>
            </a:lvl3pPr>
            <a:lvl4pPr indent="-304800" lvl="3" marL="1828800" algn="l">
              <a:lnSpc>
                <a:spcPct val="90000"/>
              </a:lnSpc>
              <a:spcBef>
                <a:spcPts val="500"/>
              </a:spcBef>
              <a:spcAft>
                <a:spcPts val="0"/>
              </a:spcAft>
              <a:buClr>
                <a:schemeClr val="lt1"/>
              </a:buClr>
              <a:buSzPts val="1200"/>
              <a:buChar char="•"/>
              <a:defRPr b="0" i="0" sz="1200">
                <a:solidFill>
                  <a:schemeClr val="lt1"/>
                </a:solidFill>
                <a:latin typeface="Libre Baskerville"/>
                <a:ea typeface="Libre Baskerville"/>
                <a:cs typeface="Libre Baskerville"/>
                <a:sym typeface="Libre Baskerville"/>
              </a:defRPr>
            </a:lvl4pPr>
            <a:lvl5pPr indent="-304800" lvl="4" marL="2286000" algn="l">
              <a:lnSpc>
                <a:spcPct val="90000"/>
              </a:lnSpc>
              <a:spcBef>
                <a:spcPts val="500"/>
              </a:spcBef>
              <a:spcAft>
                <a:spcPts val="0"/>
              </a:spcAft>
              <a:buClr>
                <a:schemeClr val="lt1"/>
              </a:buClr>
              <a:buSzPts val="1200"/>
              <a:buChar char="•"/>
              <a:defRPr b="0" i="0" sz="1200">
                <a:solidFill>
                  <a:schemeClr val="lt1"/>
                </a:solidFill>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16"/>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chemeClr val="lt1"/>
                </a:solidFill>
                <a:latin typeface="Helvetica Neue"/>
                <a:ea typeface="Helvetica Neue"/>
                <a:cs typeface="Helvetica Neue"/>
                <a:sym typeface="Helvetica Neue"/>
              </a:defRPr>
            </a:lvl1pPr>
            <a:lvl2pPr indent="0" lvl="1" marL="0" algn="l">
              <a:spcBef>
                <a:spcPts val="0"/>
              </a:spcBef>
              <a:buNone/>
              <a:defRPr b="0" i="0" sz="1200" u="none" cap="none" strike="noStrike">
                <a:solidFill>
                  <a:schemeClr val="lt1"/>
                </a:solidFill>
                <a:latin typeface="Helvetica Neue"/>
                <a:ea typeface="Helvetica Neue"/>
                <a:cs typeface="Helvetica Neue"/>
                <a:sym typeface="Helvetica Neue"/>
              </a:defRPr>
            </a:lvl2pPr>
            <a:lvl3pPr indent="0" lvl="2" marL="0" algn="l">
              <a:spcBef>
                <a:spcPts val="0"/>
              </a:spcBef>
              <a:buNone/>
              <a:defRPr b="0" i="0" sz="1200" u="none" cap="none" strike="noStrike">
                <a:solidFill>
                  <a:schemeClr val="lt1"/>
                </a:solidFill>
                <a:latin typeface="Helvetica Neue"/>
                <a:ea typeface="Helvetica Neue"/>
                <a:cs typeface="Helvetica Neue"/>
                <a:sym typeface="Helvetica Neue"/>
              </a:defRPr>
            </a:lvl3pPr>
            <a:lvl4pPr indent="0" lvl="3" marL="0" algn="l">
              <a:spcBef>
                <a:spcPts val="0"/>
              </a:spcBef>
              <a:buNone/>
              <a:defRPr b="0" i="0" sz="1200" u="none" cap="none" strike="noStrike">
                <a:solidFill>
                  <a:schemeClr val="lt1"/>
                </a:solidFill>
                <a:latin typeface="Helvetica Neue"/>
                <a:ea typeface="Helvetica Neue"/>
                <a:cs typeface="Helvetica Neue"/>
                <a:sym typeface="Helvetica Neue"/>
              </a:defRPr>
            </a:lvl4pPr>
            <a:lvl5pPr indent="0" lvl="4" marL="0" algn="l">
              <a:spcBef>
                <a:spcPts val="0"/>
              </a:spcBef>
              <a:buNone/>
              <a:defRPr b="0" i="0" sz="1200" u="none" cap="none" strike="noStrike">
                <a:solidFill>
                  <a:schemeClr val="lt1"/>
                </a:solidFill>
                <a:latin typeface="Helvetica Neue"/>
                <a:ea typeface="Helvetica Neue"/>
                <a:cs typeface="Helvetica Neue"/>
                <a:sym typeface="Helvetica Neue"/>
              </a:defRPr>
            </a:lvl5pPr>
            <a:lvl6pPr indent="0" lvl="5" marL="0" algn="l">
              <a:spcBef>
                <a:spcPts val="0"/>
              </a:spcBef>
              <a:buNone/>
              <a:defRPr b="0" i="0" sz="1200" u="none" cap="none" strike="noStrike">
                <a:solidFill>
                  <a:schemeClr val="lt1"/>
                </a:solidFill>
                <a:latin typeface="Helvetica Neue"/>
                <a:ea typeface="Helvetica Neue"/>
                <a:cs typeface="Helvetica Neue"/>
                <a:sym typeface="Helvetica Neue"/>
              </a:defRPr>
            </a:lvl6pPr>
            <a:lvl7pPr indent="0" lvl="6" marL="0" algn="l">
              <a:spcBef>
                <a:spcPts val="0"/>
              </a:spcBef>
              <a:buNone/>
              <a:defRPr b="0" i="0" sz="1200" u="none" cap="none" strike="noStrike">
                <a:solidFill>
                  <a:schemeClr val="lt1"/>
                </a:solidFill>
                <a:latin typeface="Helvetica Neue"/>
                <a:ea typeface="Helvetica Neue"/>
                <a:cs typeface="Helvetica Neue"/>
                <a:sym typeface="Helvetica Neue"/>
              </a:defRPr>
            </a:lvl7pPr>
            <a:lvl8pPr indent="0" lvl="7" marL="0" algn="l">
              <a:spcBef>
                <a:spcPts val="0"/>
              </a:spcBef>
              <a:buNone/>
              <a:defRPr b="0" i="0" sz="1200" u="none" cap="none" strike="noStrike">
                <a:solidFill>
                  <a:schemeClr val="lt1"/>
                </a:solidFill>
                <a:latin typeface="Helvetica Neue"/>
                <a:ea typeface="Helvetica Neue"/>
                <a:cs typeface="Helvetica Neue"/>
                <a:sym typeface="Helvetica Neue"/>
              </a:defRPr>
            </a:lvl8pPr>
            <a:lvl9pPr indent="0" lvl="8" marL="0" algn="l">
              <a:spcBef>
                <a:spcPts val="0"/>
              </a:spcBef>
              <a:buNone/>
              <a:defRPr b="0" i="0" sz="1200" u="none" cap="none" strike="noStrike">
                <a:solidFill>
                  <a:schemeClr val="lt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pic>
        <p:nvPicPr>
          <p:cNvPr id="96" name="Google Shape;96;p16"/>
          <p:cNvPicPr preferRelativeResize="0"/>
          <p:nvPr/>
        </p:nvPicPr>
        <p:blipFill rotWithShape="1">
          <a:blip r:embed="rId2">
            <a:alphaModFix/>
          </a:blip>
          <a:srcRect b="0" l="0" r="0" t="0"/>
          <a:stretch/>
        </p:blipFill>
        <p:spPr>
          <a:xfrm>
            <a:off x="9623852" y="6258506"/>
            <a:ext cx="1729946" cy="40625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bg>
      <p:bgPr>
        <a:gradFill>
          <a:gsLst>
            <a:gs pos="0">
              <a:srgbClr val="88BB4A"/>
            </a:gs>
            <a:gs pos="78000">
              <a:srgbClr val="4E662C"/>
            </a:gs>
            <a:gs pos="100000">
              <a:srgbClr val="4E662C"/>
            </a:gs>
          </a:gsLst>
          <a:lin ang="5400000" scaled="0"/>
        </a:gradFill>
      </p:bgPr>
    </p:bg>
    <p:spTree>
      <p:nvGrpSpPr>
        <p:cNvPr id="97" name="Shape 97"/>
        <p:cNvGrpSpPr/>
        <p:nvPr/>
      </p:nvGrpSpPr>
      <p:grpSpPr>
        <a:xfrm>
          <a:off x="0" y="0"/>
          <a:ext cx="0" cy="0"/>
          <a:chOff x="0" y="0"/>
          <a:chExt cx="0" cy="0"/>
        </a:xfrm>
      </p:grpSpPr>
      <p:sp>
        <p:nvSpPr>
          <p:cNvPr id="98" name="Google Shape;98;p17"/>
          <p:cNvSpPr txBox="1"/>
          <p:nvPr>
            <p:ph type="title"/>
          </p:nvPr>
        </p:nvSpPr>
        <p:spPr>
          <a:xfrm>
            <a:off x="838200" y="365125"/>
            <a:ext cx="10515600" cy="6728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2400"/>
              <a:buFont typeface="Helvetica Neue"/>
              <a:buNone/>
              <a:defRPr b="0" i="0" sz="240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17"/>
          <p:cNvSpPr txBox="1"/>
          <p:nvPr>
            <p:ph idx="1" type="body"/>
          </p:nvPr>
        </p:nvSpPr>
        <p:spPr>
          <a:xfrm>
            <a:off x="838200" y="1181513"/>
            <a:ext cx="10515600" cy="4995450"/>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chemeClr val="lt1"/>
              </a:buClr>
              <a:buSzPts val="1200"/>
              <a:buChar char="•"/>
              <a:defRPr b="0" i="0" sz="1200">
                <a:solidFill>
                  <a:schemeClr val="lt1"/>
                </a:solidFill>
                <a:latin typeface="Libre Baskerville"/>
                <a:ea typeface="Libre Baskerville"/>
                <a:cs typeface="Libre Baskerville"/>
                <a:sym typeface="Libre Baskerville"/>
              </a:defRPr>
            </a:lvl1pPr>
            <a:lvl2pPr indent="-304800" lvl="1" marL="914400" algn="l">
              <a:lnSpc>
                <a:spcPct val="90000"/>
              </a:lnSpc>
              <a:spcBef>
                <a:spcPts val="500"/>
              </a:spcBef>
              <a:spcAft>
                <a:spcPts val="0"/>
              </a:spcAft>
              <a:buClr>
                <a:schemeClr val="lt1"/>
              </a:buClr>
              <a:buSzPts val="1200"/>
              <a:buChar char="•"/>
              <a:defRPr b="0" i="0" sz="1200">
                <a:solidFill>
                  <a:schemeClr val="lt1"/>
                </a:solidFill>
                <a:latin typeface="Libre Baskerville"/>
                <a:ea typeface="Libre Baskerville"/>
                <a:cs typeface="Libre Baskerville"/>
                <a:sym typeface="Libre Baskerville"/>
              </a:defRPr>
            </a:lvl2pPr>
            <a:lvl3pPr indent="-304800" lvl="2" marL="1371600" algn="l">
              <a:lnSpc>
                <a:spcPct val="90000"/>
              </a:lnSpc>
              <a:spcBef>
                <a:spcPts val="500"/>
              </a:spcBef>
              <a:spcAft>
                <a:spcPts val="0"/>
              </a:spcAft>
              <a:buClr>
                <a:schemeClr val="lt1"/>
              </a:buClr>
              <a:buSzPts val="1200"/>
              <a:buChar char="•"/>
              <a:defRPr b="0" i="0" sz="1200">
                <a:solidFill>
                  <a:schemeClr val="lt1"/>
                </a:solidFill>
                <a:latin typeface="Libre Baskerville"/>
                <a:ea typeface="Libre Baskerville"/>
                <a:cs typeface="Libre Baskerville"/>
                <a:sym typeface="Libre Baskerville"/>
              </a:defRPr>
            </a:lvl3pPr>
            <a:lvl4pPr indent="-304800" lvl="3" marL="1828800" algn="l">
              <a:lnSpc>
                <a:spcPct val="90000"/>
              </a:lnSpc>
              <a:spcBef>
                <a:spcPts val="500"/>
              </a:spcBef>
              <a:spcAft>
                <a:spcPts val="0"/>
              </a:spcAft>
              <a:buClr>
                <a:schemeClr val="lt1"/>
              </a:buClr>
              <a:buSzPts val="1200"/>
              <a:buChar char="•"/>
              <a:defRPr b="0" i="0" sz="1200">
                <a:solidFill>
                  <a:schemeClr val="lt1"/>
                </a:solidFill>
                <a:latin typeface="Libre Baskerville"/>
                <a:ea typeface="Libre Baskerville"/>
                <a:cs typeface="Libre Baskerville"/>
                <a:sym typeface="Libre Baskerville"/>
              </a:defRPr>
            </a:lvl4pPr>
            <a:lvl5pPr indent="-304800" lvl="4" marL="2286000" algn="l">
              <a:lnSpc>
                <a:spcPct val="90000"/>
              </a:lnSpc>
              <a:spcBef>
                <a:spcPts val="500"/>
              </a:spcBef>
              <a:spcAft>
                <a:spcPts val="0"/>
              </a:spcAft>
              <a:buClr>
                <a:schemeClr val="lt1"/>
              </a:buClr>
              <a:buSzPts val="1200"/>
              <a:buChar char="•"/>
              <a:defRPr b="0" i="0" sz="1200">
                <a:solidFill>
                  <a:schemeClr val="lt1"/>
                </a:solidFill>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17"/>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chemeClr val="lt1"/>
                </a:solidFill>
                <a:latin typeface="Helvetica Neue"/>
                <a:ea typeface="Helvetica Neue"/>
                <a:cs typeface="Helvetica Neue"/>
                <a:sym typeface="Helvetica Neue"/>
              </a:defRPr>
            </a:lvl1pPr>
            <a:lvl2pPr indent="0" lvl="1" marL="0" algn="l">
              <a:spcBef>
                <a:spcPts val="0"/>
              </a:spcBef>
              <a:buNone/>
              <a:defRPr b="0" i="0" sz="1200" u="none" cap="none" strike="noStrike">
                <a:solidFill>
                  <a:schemeClr val="lt1"/>
                </a:solidFill>
                <a:latin typeface="Helvetica Neue"/>
                <a:ea typeface="Helvetica Neue"/>
                <a:cs typeface="Helvetica Neue"/>
                <a:sym typeface="Helvetica Neue"/>
              </a:defRPr>
            </a:lvl2pPr>
            <a:lvl3pPr indent="0" lvl="2" marL="0" algn="l">
              <a:spcBef>
                <a:spcPts val="0"/>
              </a:spcBef>
              <a:buNone/>
              <a:defRPr b="0" i="0" sz="1200" u="none" cap="none" strike="noStrike">
                <a:solidFill>
                  <a:schemeClr val="lt1"/>
                </a:solidFill>
                <a:latin typeface="Helvetica Neue"/>
                <a:ea typeface="Helvetica Neue"/>
                <a:cs typeface="Helvetica Neue"/>
                <a:sym typeface="Helvetica Neue"/>
              </a:defRPr>
            </a:lvl3pPr>
            <a:lvl4pPr indent="0" lvl="3" marL="0" algn="l">
              <a:spcBef>
                <a:spcPts val="0"/>
              </a:spcBef>
              <a:buNone/>
              <a:defRPr b="0" i="0" sz="1200" u="none" cap="none" strike="noStrike">
                <a:solidFill>
                  <a:schemeClr val="lt1"/>
                </a:solidFill>
                <a:latin typeface="Helvetica Neue"/>
                <a:ea typeface="Helvetica Neue"/>
                <a:cs typeface="Helvetica Neue"/>
                <a:sym typeface="Helvetica Neue"/>
              </a:defRPr>
            </a:lvl4pPr>
            <a:lvl5pPr indent="0" lvl="4" marL="0" algn="l">
              <a:spcBef>
                <a:spcPts val="0"/>
              </a:spcBef>
              <a:buNone/>
              <a:defRPr b="0" i="0" sz="1200" u="none" cap="none" strike="noStrike">
                <a:solidFill>
                  <a:schemeClr val="lt1"/>
                </a:solidFill>
                <a:latin typeface="Helvetica Neue"/>
                <a:ea typeface="Helvetica Neue"/>
                <a:cs typeface="Helvetica Neue"/>
                <a:sym typeface="Helvetica Neue"/>
              </a:defRPr>
            </a:lvl5pPr>
            <a:lvl6pPr indent="0" lvl="5" marL="0" algn="l">
              <a:spcBef>
                <a:spcPts val="0"/>
              </a:spcBef>
              <a:buNone/>
              <a:defRPr b="0" i="0" sz="1200" u="none" cap="none" strike="noStrike">
                <a:solidFill>
                  <a:schemeClr val="lt1"/>
                </a:solidFill>
                <a:latin typeface="Helvetica Neue"/>
                <a:ea typeface="Helvetica Neue"/>
                <a:cs typeface="Helvetica Neue"/>
                <a:sym typeface="Helvetica Neue"/>
              </a:defRPr>
            </a:lvl6pPr>
            <a:lvl7pPr indent="0" lvl="6" marL="0" algn="l">
              <a:spcBef>
                <a:spcPts val="0"/>
              </a:spcBef>
              <a:buNone/>
              <a:defRPr b="0" i="0" sz="1200" u="none" cap="none" strike="noStrike">
                <a:solidFill>
                  <a:schemeClr val="lt1"/>
                </a:solidFill>
                <a:latin typeface="Helvetica Neue"/>
                <a:ea typeface="Helvetica Neue"/>
                <a:cs typeface="Helvetica Neue"/>
                <a:sym typeface="Helvetica Neue"/>
              </a:defRPr>
            </a:lvl7pPr>
            <a:lvl8pPr indent="0" lvl="7" marL="0" algn="l">
              <a:spcBef>
                <a:spcPts val="0"/>
              </a:spcBef>
              <a:buNone/>
              <a:defRPr b="0" i="0" sz="1200" u="none" cap="none" strike="noStrike">
                <a:solidFill>
                  <a:schemeClr val="lt1"/>
                </a:solidFill>
                <a:latin typeface="Helvetica Neue"/>
                <a:ea typeface="Helvetica Neue"/>
                <a:cs typeface="Helvetica Neue"/>
                <a:sym typeface="Helvetica Neue"/>
              </a:defRPr>
            </a:lvl8pPr>
            <a:lvl9pPr indent="0" lvl="8" marL="0" algn="l">
              <a:spcBef>
                <a:spcPts val="0"/>
              </a:spcBef>
              <a:buNone/>
              <a:defRPr b="0" i="0" sz="1200" u="none" cap="none" strike="noStrike">
                <a:solidFill>
                  <a:schemeClr val="lt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pic>
        <p:nvPicPr>
          <p:cNvPr id="101" name="Google Shape;101;p17"/>
          <p:cNvPicPr preferRelativeResize="0"/>
          <p:nvPr/>
        </p:nvPicPr>
        <p:blipFill rotWithShape="1">
          <a:blip r:embed="rId2">
            <a:alphaModFix/>
          </a:blip>
          <a:srcRect b="0" l="0" r="0" t="0"/>
          <a:stretch/>
        </p:blipFill>
        <p:spPr>
          <a:xfrm>
            <a:off x="9623852" y="6258506"/>
            <a:ext cx="1729946" cy="40625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02" name="Shape 102"/>
        <p:cNvGrpSpPr/>
        <p:nvPr/>
      </p:nvGrpSpPr>
      <p:grpSpPr>
        <a:xfrm>
          <a:off x="0" y="0"/>
          <a:ext cx="0" cy="0"/>
          <a:chOff x="0" y="0"/>
          <a:chExt cx="0" cy="0"/>
        </a:xfrm>
      </p:grpSpPr>
      <p:sp>
        <p:nvSpPr>
          <p:cNvPr id="103" name="Google Shape;103;p18"/>
          <p:cNvSpPr txBox="1"/>
          <p:nvPr>
            <p:ph type="title"/>
          </p:nvPr>
        </p:nvSpPr>
        <p:spPr>
          <a:xfrm>
            <a:off x="838200" y="365125"/>
            <a:ext cx="10515600" cy="6728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400"/>
              <a:buFont typeface="Helvetica Neue"/>
              <a:buNone/>
              <a:defRPr b="0" i="0" sz="2400">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8"/>
          <p:cNvSpPr txBox="1"/>
          <p:nvPr>
            <p:ph idx="1" type="body"/>
          </p:nvPr>
        </p:nvSpPr>
        <p:spPr>
          <a:xfrm>
            <a:off x="838200" y="1181513"/>
            <a:ext cx="4038600" cy="485371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1000"/>
              </a:spcBef>
              <a:spcAft>
                <a:spcPts val="0"/>
              </a:spcAft>
              <a:buClr>
                <a:srgbClr val="DA4E1F"/>
              </a:buClr>
              <a:buSzPts val="1400"/>
              <a:buChar char="•"/>
              <a:defRPr b="0" i="0" sz="1400">
                <a:latin typeface="Libre Baskerville"/>
                <a:ea typeface="Libre Baskerville"/>
                <a:cs typeface="Libre Baskerville"/>
                <a:sym typeface="Libre Baskerville"/>
              </a:defRPr>
            </a:lvl1pPr>
            <a:lvl2pPr indent="-317500" lvl="1" marL="914400" algn="l">
              <a:lnSpc>
                <a:spcPct val="90000"/>
              </a:lnSpc>
              <a:spcBef>
                <a:spcPts val="500"/>
              </a:spcBef>
              <a:spcAft>
                <a:spcPts val="0"/>
              </a:spcAft>
              <a:buClr>
                <a:srgbClr val="DA4E1F"/>
              </a:buClr>
              <a:buSzPts val="1400"/>
              <a:buChar char="•"/>
              <a:defRPr b="0" i="0" sz="1400">
                <a:latin typeface="Libre Baskerville"/>
                <a:ea typeface="Libre Baskerville"/>
                <a:cs typeface="Libre Baskerville"/>
                <a:sym typeface="Libre Baskerville"/>
              </a:defRPr>
            </a:lvl2pPr>
            <a:lvl3pPr indent="-317500" lvl="2" marL="1371600" algn="l">
              <a:lnSpc>
                <a:spcPct val="90000"/>
              </a:lnSpc>
              <a:spcBef>
                <a:spcPts val="500"/>
              </a:spcBef>
              <a:spcAft>
                <a:spcPts val="0"/>
              </a:spcAft>
              <a:buClr>
                <a:srgbClr val="DA4E1F"/>
              </a:buClr>
              <a:buSzPts val="1400"/>
              <a:buChar char="•"/>
              <a:defRPr b="0" i="0" sz="1400">
                <a:latin typeface="Libre Baskerville"/>
                <a:ea typeface="Libre Baskerville"/>
                <a:cs typeface="Libre Baskerville"/>
                <a:sym typeface="Libre Baskerville"/>
              </a:defRPr>
            </a:lvl3pPr>
            <a:lvl4pPr indent="-317500" lvl="3" marL="1828800" algn="l">
              <a:lnSpc>
                <a:spcPct val="90000"/>
              </a:lnSpc>
              <a:spcBef>
                <a:spcPts val="500"/>
              </a:spcBef>
              <a:spcAft>
                <a:spcPts val="0"/>
              </a:spcAft>
              <a:buClr>
                <a:srgbClr val="DA4E1F"/>
              </a:buClr>
              <a:buSzPts val="1400"/>
              <a:buChar char="•"/>
              <a:defRPr b="0" i="0" sz="1400">
                <a:latin typeface="Libre Baskerville"/>
                <a:ea typeface="Libre Baskerville"/>
                <a:cs typeface="Libre Baskerville"/>
                <a:sym typeface="Libre Baskerville"/>
              </a:defRPr>
            </a:lvl4pPr>
            <a:lvl5pPr indent="-317500" lvl="4" marL="2286000" algn="l">
              <a:lnSpc>
                <a:spcPct val="90000"/>
              </a:lnSpc>
              <a:spcBef>
                <a:spcPts val="500"/>
              </a:spcBef>
              <a:spcAft>
                <a:spcPts val="0"/>
              </a:spcAft>
              <a:buClr>
                <a:srgbClr val="DA4E1F"/>
              </a:buClr>
              <a:buSzPts val="1400"/>
              <a:buChar char="•"/>
              <a:defRPr b="0" i="0" sz="1400">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18"/>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chemeClr val="dk1"/>
                </a:solidFill>
                <a:latin typeface="Helvetica Neue"/>
                <a:ea typeface="Helvetica Neue"/>
                <a:cs typeface="Helvetica Neue"/>
                <a:sym typeface="Helvetica Neue"/>
              </a:defRPr>
            </a:lvl1pPr>
            <a:lvl2pPr indent="0" lvl="1" marL="0" algn="l">
              <a:spcBef>
                <a:spcPts val="0"/>
              </a:spcBef>
              <a:buNone/>
              <a:defRPr b="0" i="0" sz="1200" u="none" cap="none" strike="noStrike">
                <a:solidFill>
                  <a:schemeClr val="dk1"/>
                </a:solidFill>
                <a:latin typeface="Helvetica Neue"/>
                <a:ea typeface="Helvetica Neue"/>
                <a:cs typeface="Helvetica Neue"/>
                <a:sym typeface="Helvetica Neue"/>
              </a:defRPr>
            </a:lvl2pPr>
            <a:lvl3pPr indent="0" lvl="2" marL="0" algn="l">
              <a:spcBef>
                <a:spcPts val="0"/>
              </a:spcBef>
              <a:buNone/>
              <a:defRPr b="0" i="0" sz="1200" u="none" cap="none" strike="noStrike">
                <a:solidFill>
                  <a:schemeClr val="dk1"/>
                </a:solidFill>
                <a:latin typeface="Helvetica Neue"/>
                <a:ea typeface="Helvetica Neue"/>
                <a:cs typeface="Helvetica Neue"/>
                <a:sym typeface="Helvetica Neue"/>
              </a:defRPr>
            </a:lvl3pPr>
            <a:lvl4pPr indent="0" lvl="3" marL="0" algn="l">
              <a:spcBef>
                <a:spcPts val="0"/>
              </a:spcBef>
              <a:buNone/>
              <a:defRPr b="0" i="0" sz="1200" u="none" cap="none" strike="noStrike">
                <a:solidFill>
                  <a:schemeClr val="dk1"/>
                </a:solidFill>
                <a:latin typeface="Helvetica Neue"/>
                <a:ea typeface="Helvetica Neue"/>
                <a:cs typeface="Helvetica Neue"/>
                <a:sym typeface="Helvetica Neue"/>
              </a:defRPr>
            </a:lvl4pPr>
            <a:lvl5pPr indent="0" lvl="4" marL="0" algn="l">
              <a:spcBef>
                <a:spcPts val="0"/>
              </a:spcBef>
              <a:buNone/>
              <a:defRPr b="0" i="0" sz="1200" u="none" cap="none" strike="noStrike">
                <a:solidFill>
                  <a:schemeClr val="dk1"/>
                </a:solidFill>
                <a:latin typeface="Helvetica Neue"/>
                <a:ea typeface="Helvetica Neue"/>
                <a:cs typeface="Helvetica Neue"/>
                <a:sym typeface="Helvetica Neue"/>
              </a:defRPr>
            </a:lvl5pPr>
            <a:lvl6pPr indent="0" lvl="5" marL="0" algn="l">
              <a:spcBef>
                <a:spcPts val="0"/>
              </a:spcBef>
              <a:buNone/>
              <a:defRPr b="0" i="0" sz="1200" u="none" cap="none" strike="noStrike">
                <a:solidFill>
                  <a:schemeClr val="dk1"/>
                </a:solidFill>
                <a:latin typeface="Helvetica Neue"/>
                <a:ea typeface="Helvetica Neue"/>
                <a:cs typeface="Helvetica Neue"/>
                <a:sym typeface="Helvetica Neue"/>
              </a:defRPr>
            </a:lvl6pPr>
            <a:lvl7pPr indent="0" lvl="6" marL="0" algn="l">
              <a:spcBef>
                <a:spcPts val="0"/>
              </a:spcBef>
              <a:buNone/>
              <a:defRPr b="0" i="0" sz="1200" u="none" cap="none" strike="noStrike">
                <a:solidFill>
                  <a:schemeClr val="dk1"/>
                </a:solidFill>
                <a:latin typeface="Helvetica Neue"/>
                <a:ea typeface="Helvetica Neue"/>
                <a:cs typeface="Helvetica Neue"/>
                <a:sym typeface="Helvetica Neue"/>
              </a:defRPr>
            </a:lvl7pPr>
            <a:lvl8pPr indent="0" lvl="7" marL="0" algn="l">
              <a:spcBef>
                <a:spcPts val="0"/>
              </a:spcBef>
              <a:buNone/>
              <a:defRPr b="0" i="0" sz="1200" u="none" cap="none" strike="noStrike">
                <a:solidFill>
                  <a:schemeClr val="dk1"/>
                </a:solidFill>
                <a:latin typeface="Helvetica Neue"/>
                <a:ea typeface="Helvetica Neue"/>
                <a:cs typeface="Helvetica Neue"/>
                <a:sym typeface="Helvetica Neue"/>
              </a:defRPr>
            </a:lvl8pPr>
            <a:lvl9pPr indent="0" lvl="8" marL="0" algn="l">
              <a:spcBef>
                <a:spcPts val="0"/>
              </a:spcBef>
              <a:buNone/>
              <a:defRPr b="0" i="0" sz="1200" u="none" cap="none" strike="noStrike">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pic>
        <p:nvPicPr>
          <p:cNvPr id="106" name="Google Shape;106;p18"/>
          <p:cNvPicPr preferRelativeResize="0"/>
          <p:nvPr/>
        </p:nvPicPr>
        <p:blipFill rotWithShape="1">
          <a:blip r:embed="rId2">
            <a:alphaModFix/>
          </a:blip>
          <a:srcRect b="0" l="0" r="0" t="0"/>
          <a:stretch/>
        </p:blipFill>
        <p:spPr>
          <a:xfrm>
            <a:off x="9623854" y="6256480"/>
            <a:ext cx="1729946" cy="406255"/>
          </a:xfrm>
          <a:prstGeom prst="rect">
            <a:avLst/>
          </a:prstGeom>
          <a:noFill/>
          <a:ln>
            <a:noFill/>
          </a:ln>
        </p:spPr>
      </p:pic>
      <p:cxnSp>
        <p:nvCxnSpPr>
          <p:cNvPr id="107" name="Google Shape;107;p18"/>
          <p:cNvCxnSpPr/>
          <p:nvPr/>
        </p:nvCxnSpPr>
        <p:spPr>
          <a:xfrm>
            <a:off x="-51240" y="6830290"/>
            <a:ext cx="12257988" cy="0"/>
          </a:xfrm>
          <a:prstGeom prst="straightConnector1">
            <a:avLst/>
          </a:prstGeom>
          <a:noFill/>
          <a:ln cap="flat" cmpd="sng" w="95250">
            <a:solidFill>
              <a:srgbClr val="DA4E1F"/>
            </a:solidFill>
            <a:prstDash val="solid"/>
            <a:miter lim="800000"/>
            <a:headEnd len="sm" w="sm" type="none"/>
            <a:tailEnd len="sm" w="sm" type="none"/>
          </a:ln>
        </p:spPr>
      </p:cxnSp>
      <p:sp>
        <p:nvSpPr>
          <p:cNvPr id="108" name="Google Shape;108;p18"/>
          <p:cNvSpPr/>
          <p:nvPr/>
        </p:nvSpPr>
        <p:spPr>
          <a:xfrm>
            <a:off x="5078894" y="1146784"/>
            <a:ext cx="7113105" cy="4888440"/>
          </a:xfrm>
          <a:prstGeom prst="rect">
            <a:avLst/>
          </a:prstGeom>
          <a:solidFill>
            <a:srgbClr val="D0CEC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9" name="Google Shape;109;p18"/>
          <p:cNvSpPr txBox="1"/>
          <p:nvPr/>
        </p:nvSpPr>
        <p:spPr>
          <a:xfrm>
            <a:off x="7595684" y="3221672"/>
            <a:ext cx="207952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rgbClr val="FF0071"/>
                </a:solidFill>
                <a:latin typeface="Calibri"/>
                <a:ea typeface="Calibri"/>
                <a:cs typeface="Calibri"/>
                <a:sym typeface="Calibri"/>
              </a:rPr>
              <a:t>Add Image Here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Image and Content">
  <p:cSld name="Title, Image and Content">
    <p:spTree>
      <p:nvGrpSpPr>
        <p:cNvPr id="110" name="Shape 110"/>
        <p:cNvGrpSpPr/>
        <p:nvPr/>
      </p:nvGrpSpPr>
      <p:grpSpPr>
        <a:xfrm>
          <a:off x="0" y="0"/>
          <a:ext cx="0" cy="0"/>
          <a:chOff x="0" y="0"/>
          <a:chExt cx="0" cy="0"/>
        </a:xfrm>
      </p:grpSpPr>
      <p:sp>
        <p:nvSpPr>
          <p:cNvPr id="111" name="Google Shape;111;p19"/>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rgbClr val="888888"/>
                </a:solidFill>
                <a:latin typeface="Calibri"/>
                <a:ea typeface="Calibri"/>
                <a:cs typeface="Calibri"/>
                <a:sym typeface="Calibri"/>
              </a:defRPr>
            </a:lvl1pPr>
            <a:lvl2pPr indent="0" lvl="1" marL="0" algn="l">
              <a:spcBef>
                <a:spcPts val="0"/>
              </a:spcBef>
              <a:buNone/>
              <a:defRPr b="0" i="0" sz="1200" u="none" cap="none" strike="noStrike">
                <a:solidFill>
                  <a:srgbClr val="888888"/>
                </a:solidFill>
                <a:latin typeface="Calibri"/>
                <a:ea typeface="Calibri"/>
                <a:cs typeface="Calibri"/>
                <a:sym typeface="Calibri"/>
              </a:defRPr>
            </a:lvl2pPr>
            <a:lvl3pPr indent="0" lvl="2" marL="0" algn="l">
              <a:spcBef>
                <a:spcPts val="0"/>
              </a:spcBef>
              <a:buNone/>
              <a:defRPr b="0" i="0" sz="1200" u="none" cap="none" strike="noStrike">
                <a:solidFill>
                  <a:srgbClr val="888888"/>
                </a:solidFill>
                <a:latin typeface="Calibri"/>
                <a:ea typeface="Calibri"/>
                <a:cs typeface="Calibri"/>
                <a:sym typeface="Calibri"/>
              </a:defRPr>
            </a:lvl3pPr>
            <a:lvl4pPr indent="0" lvl="3" marL="0" algn="l">
              <a:spcBef>
                <a:spcPts val="0"/>
              </a:spcBef>
              <a:buNone/>
              <a:defRPr b="0" i="0" sz="1200" u="none" cap="none" strike="noStrike">
                <a:solidFill>
                  <a:srgbClr val="888888"/>
                </a:solidFill>
                <a:latin typeface="Calibri"/>
                <a:ea typeface="Calibri"/>
                <a:cs typeface="Calibri"/>
                <a:sym typeface="Calibri"/>
              </a:defRPr>
            </a:lvl4pPr>
            <a:lvl5pPr indent="0" lvl="4" marL="0" algn="l">
              <a:spcBef>
                <a:spcPts val="0"/>
              </a:spcBef>
              <a:buNone/>
              <a:defRPr b="0" i="0" sz="1200" u="none" cap="none" strike="noStrike">
                <a:solidFill>
                  <a:srgbClr val="888888"/>
                </a:solidFill>
                <a:latin typeface="Calibri"/>
                <a:ea typeface="Calibri"/>
                <a:cs typeface="Calibri"/>
                <a:sym typeface="Calibri"/>
              </a:defRPr>
            </a:lvl5pPr>
            <a:lvl6pPr indent="0" lvl="5" marL="0" algn="l">
              <a:spcBef>
                <a:spcPts val="0"/>
              </a:spcBef>
              <a:buNone/>
              <a:defRPr b="0" i="0" sz="1200" u="none" cap="none" strike="noStrike">
                <a:solidFill>
                  <a:srgbClr val="888888"/>
                </a:solidFill>
                <a:latin typeface="Calibri"/>
                <a:ea typeface="Calibri"/>
                <a:cs typeface="Calibri"/>
                <a:sym typeface="Calibri"/>
              </a:defRPr>
            </a:lvl6pPr>
            <a:lvl7pPr indent="0" lvl="6" marL="0" algn="l">
              <a:spcBef>
                <a:spcPts val="0"/>
              </a:spcBef>
              <a:buNone/>
              <a:defRPr b="0" i="0" sz="1200" u="none" cap="none" strike="noStrike">
                <a:solidFill>
                  <a:srgbClr val="888888"/>
                </a:solidFill>
                <a:latin typeface="Calibri"/>
                <a:ea typeface="Calibri"/>
                <a:cs typeface="Calibri"/>
                <a:sym typeface="Calibri"/>
              </a:defRPr>
            </a:lvl7pPr>
            <a:lvl8pPr indent="0" lvl="7" marL="0" algn="l">
              <a:spcBef>
                <a:spcPts val="0"/>
              </a:spcBef>
              <a:buNone/>
              <a:defRPr b="0" i="0" sz="1200" u="none" cap="none" strike="noStrike">
                <a:solidFill>
                  <a:srgbClr val="888888"/>
                </a:solidFill>
                <a:latin typeface="Calibri"/>
                <a:ea typeface="Calibri"/>
                <a:cs typeface="Calibri"/>
                <a:sym typeface="Calibri"/>
              </a:defRPr>
            </a:lvl8pPr>
            <a:lvl9pPr indent="0" lvl="8" marL="0" algn="l">
              <a:spcBef>
                <a:spcPts val="0"/>
              </a:spcBef>
              <a:buNone/>
              <a:defRPr b="0" i="0" sz="12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12" name="Google Shape;112;p19"/>
          <p:cNvSpPr txBox="1"/>
          <p:nvPr>
            <p:ph type="title"/>
          </p:nvPr>
        </p:nvSpPr>
        <p:spPr>
          <a:xfrm>
            <a:off x="838200" y="365125"/>
            <a:ext cx="10515600" cy="6728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400"/>
              <a:buFont typeface="Helvetica Neue"/>
              <a:buNone/>
              <a:defRPr b="0" i="0" sz="2400">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13" name="Google Shape;113;p19"/>
          <p:cNvPicPr preferRelativeResize="0"/>
          <p:nvPr/>
        </p:nvPicPr>
        <p:blipFill rotWithShape="1">
          <a:blip r:embed="rId2">
            <a:alphaModFix/>
          </a:blip>
          <a:srcRect b="0" l="0" r="0" t="0"/>
          <a:stretch/>
        </p:blipFill>
        <p:spPr>
          <a:xfrm>
            <a:off x="9623854" y="6256480"/>
            <a:ext cx="1729946" cy="406255"/>
          </a:xfrm>
          <a:prstGeom prst="rect">
            <a:avLst/>
          </a:prstGeom>
          <a:noFill/>
          <a:ln>
            <a:noFill/>
          </a:ln>
        </p:spPr>
      </p:pic>
      <p:cxnSp>
        <p:nvCxnSpPr>
          <p:cNvPr id="114" name="Google Shape;114;p19"/>
          <p:cNvCxnSpPr/>
          <p:nvPr/>
        </p:nvCxnSpPr>
        <p:spPr>
          <a:xfrm>
            <a:off x="-51240" y="6830290"/>
            <a:ext cx="12257988" cy="0"/>
          </a:xfrm>
          <a:prstGeom prst="straightConnector1">
            <a:avLst/>
          </a:prstGeom>
          <a:noFill/>
          <a:ln cap="flat" cmpd="sng" w="95250">
            <a:solidFill>
              <a:srgbClr val="DA4E1F"/>
            </a:solidFill>
            <a:prstDash val="solid"/>
            <a:miter lim="800000"/>
            <a:headEnd len="sm" w="sm" type="none"/>
            <a:tailEnd len="sm" w="sm" type="none"/>
          </a:ln>
        </p:spPr>
      </p:cxnSp>
      <p:sp>
        <p:nvSpPr>
          <p:cNvPr id="115" name="Google Shape;115;p19"/>
          <p:cNvSpPr/>
          <p:nvPr/>
        </p:nvSpPr>
        <p:spPr>
          <a:xfrm>
            <a:off x="0" y="1146784"/>
            <a:ext cx="5958348" cy="4888440"/>
          </a:xfrm>
          <a:prstGeom prst="rect">
            <a:avLst/>
          </a:prstGeom>
          <a:solidFill>
            <a:srgbClr val="D0CEC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6" name="Google Shape;116;p19"/>
          <p:cNvSpPr txBox="1"/>
          <p:nvPr/>
        </p:nvSpPr>
        <p:spPr>
          <a:xfrm>
            <a:off x="1939412" y="3221672"/>
            <a:ext cx="207952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rgbClr val="FF0071"/>
                </a:solidFill>
                <a:latin typeface="Calibri"/>
                <a:ea typeface="Calibri"/>
                <a:cs typeface="Calibri"/>
                <a:sym typeface="Calibri"/>
              </a:rPr>
              <a:t>Add Image Here</a:t>
            </a:r>
            <a:endParaRPr/>
          </a:p>
        </p:txBody>
      </p:sp>
      <p:sp>
        <p:nvSpPr>
          <p:cNvPr id="117" name="Google Shape;117;p19"/>
          <p:cNvSpPr txBox="1"/>
          <p:nvPr>
            <p:ph idx="1" type="body"/>
          </p:nvPr>
        </p:nvSpPr>
        <p:spPr>
          <a:xfrm>
            <a:off x="6233654" y="1181513"/>
            <a:ext cx="5120146" cy="485371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1000"/>
              </a:spcBef>
              <a:spcAft>
                <a:spcPts val="0"/>
              </a:spcAft>
              <a:buClr>
                <a:srgbClr val="DA4E1F"/>
              </a:buClr>
              <a:buSzPts val="1400"/>
              <a:buChar char="•"/>
              <a:defRPr b="0" i="0" sz="1400">
                <a:latin typeface="Libre Baskerville"/>
                <a:ea typeface="Libre Baskerville"/>
                <a:cs typeface="Libre Baskerville"/>
                <a:sym typeface="Libre Baskerville"/>
              </a:defRPr>
            </a:lvl1pPr>
            <a:lvl2pPr indent="-317500" lvl="1" marL="914400" algn="l">
              <a:lnSpc>
                <a:spcPct val="90000"/>
              </a:lnSpc>
              <a:spcBef>
                <a:spcPts val="500"/>
              </a:spcBef>
              <a:spcAft>
                <a:spcPts val="0"/>
              </a:spcAft>
              <a:buClr>
                <a:srgbClr val="DA4E1F"/>
              </a:buClr>
              <a:buSzPts val="1400"/>
              <a:buChar char="•"/>
              <a:defRPr b="0" i="0" sz="1400">
                <a:latin typeface="Libre Baskerville"/>
                <a:ea typeface="Libre Baskerville"/>
                <a:cs typeface="Libre Baskerville"/>
                <a:sym typeface="Libre Baskerville"/>
              </a:defRPr>
            </a:lvl2pPr>
            <a:lvl3pPr indent="-317500" lvl="2" marL="1371600" algn="l">
              <a:lnSpc>
                <a:spcPct val="90000"/>
              </a:lnSpc>
              <a:spcBef>
                <a:spcPts val="500"/>
              </a:spcBef>
              <a:spcAft>
                <a:spcPts val="0"/>
              </a:spcAft>
              <a:buClr>
                <a:srgbClr val="DA4E1F"/>
              </a:buClr>
              <a:buSzPts val="1400"/>
              <a:buChar char="•"/>
              <a:defRPr b="0" i="0" sz="1400">
                <a:latin typeface="Libre Baskerville"/>
                <a:ea typeface="Libre Baskerville"/>
                <a:cs typeface="Libre Baskerville"/>
                <a:sym typeface="Libre Baskerville"/>
              </a:defRPr>
            </a:lvl3pPr>
            <a:lvl4pPr indent="-317500" lvl="3" marL="1828800" algn="l">
              <a:lnSpc>
                <a:spcPct val="90000"/>
              </a:lnSpc>
              <a:spcBef>
                <a:spcPts val="500"/>
              </a:spcBef>
              <a:spcAft>
                <a:spcPts val="0"/>
              </a:spcAft>
              <a:buClr>
                <a:srgbClr val="DA4E1F"/>
              </a:buClr>
              <a:buSzPts val="1400"/>
              <a:buChar char="•"/>
              <a:defRPr b="0" i="0" sz="1400">
                <a:latin typeface="Libre Baskerville"/>
                <a:ea typeface="Libre Baskerville"/>
                <a:cs typeface="Libre Baskerville"/>
                <a:sym typeface="Libre Baskerville"/>
              </a:defRPr>
            </a:lvl4pPr>
            <a:lvl5pPr indent="-317500" lvl="4" marL="2286000" algn="l">
              <a:lnSpc>
                <a:spcPct val="90000"/>
              </a:lnSpc>
              <a:spcBef>
                <a:spcPts val="500"/>
              </a:spcBef>
              <a:spcAft>
                <a:spcPts val="0"/>
              </a:spcAft>
              <a:buClr>
                <a:srgbClr val="DA4E1F"/>
              </a:buClr>
              <a:buSzPts val="1400"/>
              <a:buChar char="•"/>
              <a:defRPr b="0" i="0" sz="1400">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Title and Content 2">
    <p:spTree>
      <p:nvGrpSpPr>
        <p:cNvPr id="118" name="Shape 118"/>
        <p:cNvGrpSpPr/>
        <p:nvPr/>
      </p:nvGrpSpPr>
      <p:grpSpPr>
        <a:xfrm>
          <a:off x="0" y="0"/>
          <a:ext cx="0" cy="0"/>
          <a:chOff x="0" y="0"/>
          <a:chExt cx="0" cy="0"/>
        </a:xfrm>
      </p:grpSpPr>
      <p:sp>
        <p:nvSpPr>
          <p:cNvPr id="119" name="Google Shape;119;p20"/>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chemeClr val="dk1"/>
                </a:solidFill>
                <a:latin typeface="Helvetica Neue"/>
                <a:ea typeface="Helvetica Neue"/>
                <a:cs typeface="Helvetica Neue"/>
                <a:sym typeface="Helvetica Neue"/>
              </a:defRPr>
            </a:lvl1pPr>
            <a:lvl2pPr indent="0" lvl="1" marL="0" algn="l">
              <a:spcBef>
                <a:spcPts val="0"/>
              </a:spcBef>
              <a:buNone/>
              <a:defRPr b="0" i="0" sz="1200" u="none" cap="none" strike="noStrike">
                <a:solidFill>
                  <a:schemeClr val="dk1"/>
                </a:solidFill>
                <a:latin typeface="Helvetica Neue"/>
                <a:ea typeface="Helvetica Neue"/>
                <a:cs typeface="Helvetica Neue"/>
                <a:sym typeface="Helvetica Neue"/>
              </a:defRPr>
            </a:lvl2pPr>
            <a:lvl3pPr indent="0" lvl="2" marL="0" algn="l">
              <a:spcBef>
                <a:spcPts val="0"/>
              </a:spcBef>
              <a:buNone/>
              <a:defRPr b="0" i="0" sz="1200" u="none" cap="none" strike="noStrike">
                <a:solidFill>
                  <a:schemeClr val="dk1"/>
                </a:solidFill>
                <a:latin typeface="Helvetica Neue"/>
                <a:ea typeface="Helvetica Neue"/>
                <a:cs typeface="Helvetica Neue"/>
                <a:sym typeface="Helvetica Neue"/>
              </a:defRPr>
            </a:lvl3pPr>
            <a:lvl4pPr indent="0" lvl="3" marL="0" algn="l">
              <a:spcBef>
                <a:spcPts val="0"/>
              </a:spcBef>
              <a:buNone/>
              <a:defRPr b="0" i="0" sz="1200" u="none" cap="none" strike="noStrike">
                <a:solidFill>
                  <a:schemeClr val="dk1"/>
                </a:solidFill>
                <a:latin typeface="Helvetica Neue"/>
                <a:ea typeface="Helvetica Neue"/>
                <a:cs typeface="Helvetica Neue"/>
                <a:sym typeface="Helvetica Neue"/>
              </a:defRPr>
            </a:lvl4pPr>
            <a:lvl5pPr indent="0" lvl="4" marL="0" algn="l">
              <a:spcBef>
                <a:spcPts val="0"/>
              </a:spcBef>
              <a:buNone/>
              <a:defRPr b="0" i="0" sz="1200" u="none" cap="none" strike="noStrike">
                <a:solidFill>
                  <a:schemeClr val="dk1"/>
                </a:solidFill>
                <a:latin typeface="Helvetica Neue"/>
                <a:ea typeface="Helvetica Neue"/>
                <a:cs typeface="Helvetica Neue"/>
                <a:sym typeface="Helvetica Neue"/>
              </a:defRPr>
            </a:lvl5pPr>
            <a:lvl6pPr indent="0" lvl="5" marL="0" algn="l">
              <a:spcBef>
                <a:spcPts val="0"/>
              </a:spcBef>
              <a:buNone/>
              <a:defRPr b="0" i="0" sz="1200" u="none" cap="none" strike="noStrike">
                <a:solidFill>
                  <a:schemeClr val="dk1"/>
                </a:solidFill>
                <a:latin typeface="Helvetica Neue"/>
                <a:ea typeface="Helvetica Neue"/>
                <a:cs typeface="Helvetica Neue"/>
                <a:sym typeface="Helvetica Neue"/>
              </a:defRPr>
            </a:lvl6pPr>
            <a:lvl7pPr indent="0" lvl="6" marL="0" algn="l">
              <a:spcBef>
                <a:spcPts val="0"/>
              </a:spcBef>
              <a:buNone/>
              <a:defRPr b="0" i="0" sz="1200" u="none" cap="none" strike="noStrike">
                <a:solidFill>
                  <a:schemeClr val="dk1"/>
                </a:solidFill>
                <a:latin typeface="Helvetica Neue"/>
                <a:ea typeface="Helvetica Neue"/>
                <a:cs typeface="Helvetica Neue"/>
                <a:sym typeface="Helvetica Neue"/>
              </a:defRPr>
            </a:lvl7pPr>
            <a:lvl8pPr indent="0" lvl="7" marL="0" algn="l">
              <a:spcBef>
                <a:spcPts val="0"/>
              </a:spcBef>
              <a:buNone/>
              <a:defRPr b="0" i="0" sz="1200" u="none" cap="none" strike="noStrike">
                <a:solidFill>
                  <a:schemeClr val="dk1"/>
                </a:solidFill>
                <a:latin typeface="Helvetica Neue"/>
                <a:ea typeface="Helvetica Neue"/>
                <a:cs typeface="Helvetica Neue"/>
                <a:sym typeface="Helvetica Neue"/>
              </a:defRPr>
            </a:lvl8pPr>
            <a:lvl9pPr indent="0" lvl="8" marL="0" algn="l">
              <a:spcBef>
                <a:spcPts val="0"/>
              </a:spcBef>
              <a:buNone/>
              <a:defRPr b="0" i="0" sz="1200" u="none" cap="none" strike="noStrike">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120" name="Google Shape;120;p20"/>
          <p:cNvSpPr txBox="1"/>
          <p:nvPr>
            <p:ph type="title"/>
          </p:nvPr>
        </p:nvSpPr>
        <p:spPr>
          <a:xfrm>
            <a:off x="838200" y="365125"/>
            <a:ext cx="10515600" cy="6728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400"/>
              <a:buFont typeface="Helvetica Neue"/>
              <a:buNone/>
              <a:defRPr b="0" i="0" sz="2400">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20"/>
          <p:cNvSpPr txBox="1"/>
          <p:nvPr>
            <p:ph idx="1" type="body"/>
          </p:nvPr>
        </p:nvSpPr>
        <p:spPr>
          <a:xfrm>
            <a:off x="838200" y="1186249"/>
            <a:ext cx="5142470" cy="4990714"/>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chemeClr val="dk1"/>
              </a:buClr>
              <a:buSzPts val="1200"/>
              <a:buChar char="•"/>
              <a:defRPr b="0" i="0" sz="1200">
                <a:solidFill>
                  <a:schemeClr val="dk1"/>
                </a:solidFill>
                <a:latin typeface="Libre Baskerville"/>
                <a:ea typeface="Libre Baskerville"/>
                <a:cs typeface="Libre Baskerville"/>
                <a:sym typeface="Libre Baskerville"/>
              </a:defRPr>
            </a:lvl1pPr>
            <a:lvl2pPr indent="-304800" lvl="1" marL="914400" algn="l">
              <a:lnSpc>
                <a:spcPct val="90000"/>
              </a:lnSpc>
              <a:spcBef>
                <a:spcPts val="500"/>
              </a:spcBef>
              <a:spcAft>
                <a:spcPts val="0"/>
              </a:spcAft>
              <a:buClr>
                <a:schemeClr val="dk1"/>
              </a:buClr>
              <a:buSzPts val="1200"/>
              <a:buChar char="•"/>
              <a:defRPr b="0" i="0" sz="1200">
                <a:solidFill>
                  <a:schemeClr val="dk1"/>
                </a:solidFill>
                <a:latin typeface="Libre Baskerville"/>
                <a:ea typeface="Libre Baskerville"/>
                <a:cs typeface="Libre Baskerville"/>
                <a:sym typeface="Libre Baskerville"/>
              </a:defRPr>
            </a:lvl2pPr>
            <a:lvl3pPr indent="-304800" lvl="2" marL="1371600" algn="l">
              <a:lnSpc>
                <a:spcPct val="90000"/>
              </a:lnSpc>
              <a:spcBef>
                <a:spcPts val="500"/>
              </a:spcBef>
              <a:spcAft>
                <a:spcPts val="0"/>
              </a:spcAft>
              <a:buClr>
                <a:schemeClr val="dk1"/>
              </a:buClr>
              <a:buSzPts val="1200"/>
              <a:buChar char="•"/>
              <a:defRPr b="0" i="0" sz="1200">
                <a:solidFill>
                  <a:schemeClr val="dk1"/>
                </a:solidFill>
                <a:latin typeface="Libre Baskerville"/>
                <a:ea typeface="Libre Baskerville"/>
                <a:cs typeface="Libre Baskerville"/>
                <a:sym typeface="Libre Baskerville"/>
              </a:defRPr>
            </a:lvl3pPr>
            <a:lvl4pPr indent="-304800" lvl="3" marL="1828800" algn="l">
              <a:lnSpc>
                <a:spcPct val="90000"/>
              </a:lnSpc>
              <a:spcBef>
                <a:spcPts val="500"/>
              </a:spcBef>
              <a:spcAft>
                <a:spcPts val="0"/>
              </a:spcAft>
              <a:buClr>
                <a:schemeClr val="dk1"/>
              </a:buClr>
              <a:buSzPts val="1200"/>
              <a:buChar char="•"/>
              <a:defRPr b="0" i="0" sz="1200">
                <a:solidFill>
                  <a:schemeClr val="dk1"/>
                </a:solidFill>
                <a:latin typeface="Libre Baskerville"/>
                <a:ea typeface="Libre Baskerville"/>
                <a:cs typeface="Libre Baskerville"/>
                <a:sym typeface="Libre Baskerville"/>
              </a:defRPr>
            </a:lvl4pPr>
            <a:lvl5pPr indent="-304800" lvl="4" marL="2286000" algn="l">
              <a:lnSpc>
                <a:spcPct val="90000"/>
              </a:lnSpc>
              <a:spcBef>
                <a:spcPts val="500"/>
              </a:spcBef>
              <a:spcAft>
                <a:spcPts val="0"/>
              </a:spcAft>
              <a:buClr>
                <a:schemeClr val="dk1"/>
              </a:buClr>
              <a:buSzPts val="1200"/>
              <a:buChar char="•"/>
              <a:defRPr b="0" i="0" sz="1200">
                <a:solidFill>
                  <a:schemeClr val="dk1"/>
                </a:solidFill>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20"/>
          <p:cNvSpPr txBox="1"/>
          <p:nvPr>
            <p:ph idx="2" type="body"/>
          </p:nvPr>
        </p:nvSpPr>
        <p:spPr>
          <a:xfrm>
            <a:off x="6326658" y="1186249"/>
            <a:ext cx="5027141" cy="4990714"/>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chemeClr val="dk1"/>
              </a:buClr>
              <a:buSzPts val="1200"/>
              <a:buChar char="•"/>
              <a:defRPr b="0" i="0" sz="1200">
                <a:latin typeface="Libre Baskerville"/>
                <a:ea typeface="Libre Baskerville"/>
                <a:cs typeface="Libre Baskerville"/>
                <a:sym typeface="Libre Baskerville"/>
              </a:defRPr>
            </a:lvl1pPr>
            <a:lvl2pPr indent="-304800" lvl="1" marL="9144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2pPr>
            <a:lvl3pPr indent="-304800" lvl="2" marL="13716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3pPr>
            <a:lvl4pPr indent="-304800" lvl="3" marL="18288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4pPr>
            <a:lvl5pPr indent="-304800" lvl="4" marL="22860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23" name="Google Shape;123;p20"/>
          <p:cNvPicPr preferRelativeResize="0"/>
          <p:nvPr/>
        </p:nvPicPr>
        <p:blipFill rotWithShape="1">
          <a:blip r:embed="rId2">
            <a:alphaModFix/>
          </a:blip>
          <a:srcRect b="0" l="0" r="0" t="0"/>
          <a:stretch/>
        </p:blipFill>
        <p:spPr>
          <a:xfrm>
            <a:off x="9623854" y="6256480"/>
            <a:ext cx="1729946" cy="406255"/>
          </a:xfrm>
          <a:prstGeom prst="rect">
            <a:avLst/>
          </a:prstGeom>
          <a:noFill/>
          <a:ln>
            <a:noFill/>
          </a:ln>
        </p:spPr>
      </p:pic>
      <p:cxnSp>
        <p:nvCxnSpPr>
          <p:cNvPr id="124" name="Google Shape;124;p20"/>
          <p:cNvCxnSpPr/>
          <p:nvPr/>
        </p:nvCxnSpPr>
        <p:spPr>
          <a:xfrm>
            <a:off x="-51240" y="6830290"/>
            <a:ext cx="12257988" cy="0"/>
          </a:xfrm>
          <a:prstGeom prst="straightConnector1">
            <a:avLst/>
          </a:prstGeom>
          <a:noFill/>
          <a:ln cap="flat" cmpd="sng" w="95250">
            <a:solidFill>
              <a:srgbClr val="DA4E1F"/>
            </a:solidFill>
            <a:prstDash val="solid"/>
            <a:miter lim="800000"/>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ark">
  <p:cSld name="Title Slide - Dark">
    <p:bg>
      <p:bgPr>
        <a:gradFill>
          <a:gsLst>
            <a:gs pos="0">
              <a:srgbClr val="1A5F8C"/>
            </a:gs>
            <a:gs pos="78000">
              <a:srgbClr val="062A41"/>
            </a:gs>
            <a:gs pos="100000">
              <a:srgbClr val="062A41"/>
            </a:gs>
          </a:gsLst>
          <a:lin ang="4200000" scaled="0"/>
        </a:gradFill>
      </p:bgPr>
    </p:bg>
    <p:spTree>
      <p:nvGrpSpPr>
        <p:cNvPr id="16"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b="0" l="0" r="0" t="0"/>
          <a:stretch/>
        </p:blipFill>
        <p:spPr>
          <a:xfrm>
            <a:off x="8610269" y="5946693"/>
            <a:ext cx="2743529" cy="644282"/>
          </a:xfrm>
          <a:prstGeom prst="rect">
            <a:avLst/>
          </a:prstGeom>
          <a:noFill/>
          <a:ln>
            <a:noFill/>
          </a:ln>
        </p:spPr>
      </p:pic>
      <p:sp>
        <p:nvSpPr>
          <p:cNvPr id="18" name="Google Shape;18;p3"/>
          <p:cNvSpPr txBox="1"/>
          <p:nvPr>
            <p:ph type="ctrTitle"/>
          </p:nvPr>
        </p:nvSpPr>
        <p:spPr>
          <a:xfrm>
            <a:off x="6285142" y="2375451"/>
            <a:ext cx="5068658" cy="113451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3600"/>
              <a:buFont typeface="Helvetica Neue"/>
              <a:buNone/>
              <a:defRPr b="1" i="0" sz="360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subTitle"/>
          </p:nvPr>
        </p:nvSpPr>
        <p:spPr>
          <a:xfrm>
            <a:off x="6285141" y="3602038"/>
            <a:ext cx="5068657" cy="572397"/>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000"/>
              <a:buNone/>
              <a:defRPr sz="2000">
                <a:solidFill>
                  <a:schemeClr val="lt1"/>
                </a:solidFill>
                <a:latin typeface="Libre Baskerville"/>
                <a:ea typeface="Libre Baskerville"/>
                <a:cs typeface="Libre Baskerville"/>
                <a:sym typeface="Libre Baskervill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0" name="Google Shape;20;p3"/>
          <p:cNvPicPr preferRelativeResize="0"/>
          <p:nvPr/>
        </p:nvPicPr>
        <p:blipFill rotWithShape="1">
          <a:blip r:embed="rId3">
            <a:alphaModFix amt="20000"/>
          </a:blip>
          <a:srcRect b="0" l="0" r="0" t="0"/>
          <a:stretch/>
        </p:blipFill>
        <p:spPr>
          <a:xfrm rot="941603">
            <a:off x="-487898" y="-329162"/>
            <a:ext cx="6255920" cy="717024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3">
  <p:cSld name="Title and Content 3">
    <p:spTree>
      <p:nvGrpSpPr>
        <p:cNvPr id="125" name="Shape 125"/>
        <p:cNvGrpSpPr/>
        <p:nvPr/>
      </p:nvGrpSpPr>
      <p:grpSpPr>
        <a:xfrm>
          <a:off x="0" y="0"/>
          <a:ext cx="0" cy="0"/>
          <a:chOff x="0" y="0"/>
          <a:chExt cx="0" cy="0"/>
        </a:xfrm>
      </p:grpSpPr>
      <p:sp>
        <p:nvSpPr>
          <p:cNvPr id="126" name="Google Shape;126;p21"/>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chemeClr val="dk1"/>
                </a:solidFill>
                <a:latin typeface="Helvetica Neue"/>
                <a:ea typeface="Helvetica Neue"/>
                <a:cs typeface="Helvetica Neue"/>
                <a:sym typeface="Helvetica Neue"/>
              </a:defRPr>
            </a:lvl1pPr>
            <a:lvl2pPr indent="0" lvl="1" marL="0" algn="l">
              <a:spcBef>
                <a:spcPts val="0"/>
              </a:spcBef>
              <a:buNone/>
              <a:defRPr b="0" i="0" sz="1200" u="none" cap="none" strike="noStrike">
                <a:solidFill>
                  <a:schemeClr val="dk1"/>
                </a:solidFill>
                <a:latin typeface="Helvetica Neue"/>
                <a:ea typeface="Helvetica Neue"/>
                <a:cs typeface="Helvetica Neue"/>
                <a:sym typeface="Helvetica Neue"/>
              </a:defRPr>
            </a:lvl2pPr>
            <a:lvl3pPr indent="0" lvl="2" marL="0" algn="l">
              <a:spcBef>
                <a:spcPts val="0"/>
              </a:spcBef>
              <a:buNone/>
              <a:defRPr b="0" i="0" sz="1200" u="none" cap="none" strike="noStrike">
                <a:solidFill>
                  <a:schemeClr val="dk1"/>
                </a:solidFill>
                <a:latin typeface="Helvetica Neue"/>
                <a:ea typeface="Helvetica Neue"/>
                <a:cs typeface="Helvetica Neue"/>
                <a:sym typeface="Helvetica Neue"/>
              </a:defRPr>
            </a:lvl3pPr>
            <a:lvl4pPr indent="0" lvl="3" marL="0" algn="l">
              <a:spcBef>
                <a:spcPts val="0"/>
              </a:spcBef>
              <a:buNone/>
              <a:defRPr b="0" i="0" sz="1200" u="none" cap="none" strike="noStrike">
                <a:solidFill>
                  <a:schemeClr val="dk1"/>
                </a:solidFill>
                <a:latin typeface="Helvetica Neue"/>
                <a:ea typeface="Helvetica Neue"/>
                <a:cs typeface="Helvetica Neue"/>
                <a:sym typeface="Helvetica Neue"/>
              </a:defRPr>
            </a:lvl4pPr>
            <a:lvl5pPr indent="0" lvl="4" marL="0" algn="l">
              <a:spcBef>
                <a:spcPts val="0"/>
              </a:spcBef>
              <a:buNone/>
              <a:defRPr b="0" i="0" sz="1200" u="none" cap="none" strike="noStrike">
                <a:solidFill>
                  <a:schemeClr val="dk1"/>
                </a:solidFill>
                <a:latin typeface="Helvetica Neue"/>
                <a:ea typeface="Helvetica Neue"/>
                <a:cs typeface="Helvetica Neue"/>
                <a:sym typeface="Helvetica Neue"/>
              </a:defRPr>
            </a:lvl5pPr>
            <a:lvl6pPr indent="0" lvl="5" marL="0" algn="l">
              <a:spcBef>
                <a:spcPts val="0"/>
              </a:spcBef>
              <a:buNone/>
              <a:defRPr b="0" i="0" sz="1200" u="none" cap="none" strike="noStrike">
                <a:solidFill>
                  <a:schemeClr val="dk1"/>
                </a:solidFill>
                <a:latin typeface="Helvetica Neue"/>
                <a:ea typeface="Helvetica Neue"/>
                <a:cs typeface="Helvetica Neue"/>
                <a:sym typeface="Helvetica Neue"/>
              </a:defRPr>
            </a:lvl6pPr>
            <a:lvl7pPr indent="0" lvl="6" marL="0" algn="l">
              <a:spcBef>
                <a:spcPts val="0"/>
              </a:spcBef>
              <a:buNone/>
              <a:defRPr b="0" i="0" sz="1200" u="none" cap="none" strike="noStrike">
                <a:solidFill>
                  <a:schemeClr val="dk1"/>
                </a:solidFill>
                <a:latin typeface="Helvetica Neue"/>
                <a:ea typeface="Helvetica Neue"/>
                <a:cs typeface="Helvetica Neue"/>
                <a:sym typeface="Helvetica Neue"/>
              </a:defRPr>
            </a:lvl7pPr>
            <a:lvl8pPr indent="0" lvl="7" marL="0" algn="l">
              <a:spcBef>
                <a:spcPts val="0"/>
              </a:spcBef>
              <a:buNone/>
              <a:defRPr b="0" i="0" sz="1200" u="none" cap="none" strike="noStrike">
                <a:solidFill>
                  <a:schemeClr val="dk1"/>
                </a:solidFill>
                <a:latin typeface="Helvetica Neue"/>
                <a:ea typeface="Helvetica Neue"/>
                <a:cs typeface="Helvetica Neue"/>
                <a:sym typeface="Helvetica Neue"/>
              </a:defRPr>
            </a:lvl8pPr>
            <a:lvl9pPr indent="0" lvl="8" marL="0" algn="l">
              <a:spcBef>
                <a:spcPts val="0"/>
              </a:spcBef>
              <a:buNone/>
              <a:defRPr b="0" i="0" sz="1200" u="none" cap="none" strike="noStrike">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127" name="Google Shape;127;p21"/>
          <p:cNvSpPr txBox="1"/>
          <p:nvPr>
            <p:ph type="title"/>
          </p:nvPr>
        </p:nvSpPr>
        <p:spPr>
          <a:xfrm>
            <a:off x="838200" y="365125"/>
            <a:ext cx="10515600" cy="6728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400"/>
              <a:buFont typeface="Helvetica Neue"/>
              <a:buNone/>
              <a:defRPr b="0" i="0" sz="2400">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21"/>
          <p:cNvSpPr txBox="1"/>
          <p:nvPr>
            <p:ph idx="1" type="body"/>
          </p:nvPr>
        </p:nvSpPr>
        <p:spPr>
          <a:xfrm>
            <a:off x="838200" y="1186249"/>
            <a:ext cx="3217606" cy="4990714"/>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chemeClr val="dk1"/>
              </a:buClr>
              <a:buSzPts val="1200"/>
              <a:buChar char="•"/>
              <a:defRPr b="0" i="0" sz="1200">
                <a:latin typeface="Libre Baskerville"/>
                <a:ea typeface="Libre Baskerville"/>
                <a:cs typeface="Libre Baskerville"/>
                <a:sym typeface="Libre Baskerville"/>
              </a:defRPr>
            </a:lvl1pPr>
            <a:lvl2pPr indent="-304800" lvl="1" marL="9144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2pPr>
            <a:lvl3pPr indent="-304800" lvl="2" marL="13716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3pPr>
            <a:lvl4pPr indent="-304800" lvl="3" marL="18288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4pPr>
            <a:lvl5pPr indent="-304800" lvl="4" marL="22860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21"/>
          <p:cNvSpPr txBox="1"/>
          <p:nvPr>
            <p:ph idx="2" type="body"/>
          </p:nvPr>
        </p:nvSpPr>
        <p:spPr>
          <a:xfrm>
            <a:off x="4468951" y="1186249"/>
            <a:ext cx="3217606" cy="4990714"/>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chemeClr val="dk1"/>
              </a:buClr>
              <a:buSzPts val="1200"/>
              <a:buChar char="•"/>
              <a:defRPr b="0" i="0" sz="1200">
                <a:latin typeface="Libre Baskerville"/>
                <a:ea typeface="Libre Baskerville"/>
                <a:cs typeface="Libre Baskerville"/>
                <a:sym typeface="Libre Baskerville"/>
              </a:defRPr>
            </a:lvl1pPr>
            <a:lvl2pPr indent="-304800" lvl="1" marL="9144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2pPr>
            <a:lvl3pPr indent="-304800" lvl="2" marL="13716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3pPr>
            <a:lvl4pPr indent="-304800" lvl="3" marL="18288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4pPr>
            <a:lvl5pPr indent="-304800" lvl="4" marL="22860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30" name="Google Shape;130;p21"/>
          <p:cNvPicPr preferRelativeResize="0"/>
          <p:nvPr/>
        </p:nvPicPr>
        <p:blipFill rotWithShape="1">
          <a:blip r:embed="rId2">
            <a:alphaModFix/>
          </a:blip>
          <a:srcRect b="0" l="0" r="0" t="0"/>
          <a:stretch/>
        </p:blipFill>
        <p:spPr>
          <a:xfrm>
            <a:off x="9623854" y="6256480"/>
            <a:ext cx="1729946" cy="406255"/>
          </a:xfrm>
          <a:prstGeom prst="rect">
            <a:avLst/>
          </a:prstGeom>
          <a:noFill/>
          <a:ln>
            <a:noFill/>
          </a:ln>
        </p:spPr>
      </p:pic>
      <p:cxnSp>
        <p:nvCxnSpPr>
          <p:cNvPr id="131" name="Google Shape;131;p21"/>
          <p:cNvCxnSpPr/>
          <p:nvPr/>
        </p:nvCxnSpPr>
        <p:spPr>
          <a:xfrm>
            <a:off x="-51240" y="6830290"/>
            <a:ext cx="12257988" cy="0"/>
          </a:xfrm>
          <a:prstGeom prst="straightConnector1">
            <a:avLst/>
          </a:prstGeom>
          <a:noFill/>
          <a:ln cap="flat" cmpd="sng" w="95250">
            <a:solidFill>
              <a:srgbClr val="DA4E1F"/>
            </a:solidFill>
            <a:prstDash val="solid"/>
            <a:miter lim="800000"/>
            <a:headEnd len="sm" w="sm" type="none"/>
            <a:tailEnd len="sm" w="sm" type="none"/>
          </a:ln>
        </p:spPr>
      </p:cxnSp>
      <p:sp>
        <p:nvSpPr>
          <p:cNvPr id="132" name="Google Shape;132;p21"/>
          <p:cNvSpPr txBox="1"/>
          <p:nvPr>
            <p:ph idx="3" type="body"/>
          </p:nvPr>
        </p:nvSpPr>
        <p:spPr>
          <a:xfrm>
            <a:off x="8136194" y="1146783"/>
            <a:ext cx="3217606" cy="4990714"/>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chemeClr val="dk1"/>
              </a:buClr>
              <a:buSzPts val="1200"/>
              <a:buChar char="•"/>
              <a:defRPr b="0" i="0" sz="1200">
                <a:latin typeface="Libre Baskerville"/>
                <a:ea typeface="Libre Baskerville"/>
                <a:cs typeface="Libre Baskerville"/>
                <a:sym typeface="Libre Baskerville"/>
              </a:defRPr>
            </a:lvl1pPr>
            <a:lvl2pPr indent="-304800" lvl="1" marL="9144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2pPr>
            <a:lvl3pPr indent="-304800" lvl="2" marL="13716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3pPr>
            <a:lvl4pPr indent="-304800" lvl="3" marL="18288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4pPr>
            <a:lvl5pPr indent="-304800" lvl="4" marL="22860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4">
  <p:cSld name="Title and Content 4">
    <p:spTree>
      <p:nvGrpSpPr>
        <p:cNvPr id="133" name="Shape 133"/>
        <p:cNvGrpSpPr/>
        <p:nvPr/>
      </p:nvGrpSpPr>
      <p:grpSpPr>
        <a:xfrm>
          <a:off x="0" y="0"/>
          <a:ext cx="0" cy="0"/>
          <a:chOff x="0" y="0"/>
          <a:chExt cx="0" cy="0"/>
        </a:xfrm>
      </p:grpSpPr>
      <p:sp>
        <p:nvSpPr>
          <p:cNvPr id="134" name="Google Shape;134;p22"/>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chemeClr val="dk1"/>
                </a:solidFill>
                <a:latin typeface="Helvetica Neue"/>
                <a:ea typeface="Helvetica Neue"/>
                <a:cs typeface="Helvetica Neue"/>
                <a:sym typeface="Helvetica Neue"/>
              </a:defRPr>
            </a:lvl1pPr>
            <a:lvl2pPr indent="0" lvl="1" marL="0" algn="l">
              <a:spcBef>
                <a:spcPts val="0"/>
              </a:spcBef>
              <a:buNone/>
              <a:defRPr b="0" i="0" sz="1200" u="none" cap="none" strike="noStrike">
                <a:solidFill>
                  <a:schemeClr val="dk1"/>
                </a:solidFill>
                <a:latin typeface="Helvetica Neue"/>
                <a:ea typeface="Helvetica Neue"/>
                <a:cs typeface="Helvetica Neue"/>
                <a:sym typeface="Helvetica Neue"/>
              </a:defRPr>
            </a:lvl2pPr>
            <a:lvl3pPr indent="0" lvl="2" marL="0" algn="l">
              <a:spcBef>
                <a:spcPts val="0"/>
              </a:spcBef>
              <a:buNone/>
              <a:defRPr b="0" i="0" sz="1200" u="none" cap="none" strike="noStrike">
                <a:solidFill>
                  <a:schemeClr val="dk1"/>
                </a:solidFill>
                <a:latin typeface="Helvetica Neue"/>
                <a:ea typeface="Helvetica Neue"/>
                <a:cs typeface="Helvetica Neue"/>
                <a:sym typeface="Helvetica Neue"/>
              </a:defRPr>
            </a:lvl3pPr>
            <a:lvl4pPr indent="0" lvl="3" marL="0" algn="l">
              <a:spcBef>
                <a:spcPts val="0"/>
              </a:spcBef>
              <a:buNone/>
              <a:defRPr b="0" i="0" sz="1200" u="none" cap="none" strike="noStrike">
                <a:solidFill>
                  <a:schemeClr val="dk1"/>
                </a:solidFill>
                <a:latin typeface="Helvetica Neue"/>
                <a:ea typeface="Helvetica Neue"/>
                <a:cs typeface="Helvetica Neue"/>
                <a:sym typeface="Helvetica Neue"/>
              </a:defRPr>
            </a:lvl4pPr>
            <a:lvl5pPr indent="0" lvl="4" marL="0" algn="l">
              <a:spcBef>
                <a:spcPts val="0"/>
              </a:spcBef>
              <a:buNone/>
              <a:defRPr b="0" i="0" sz="1200" u="none" cap="none" strike="noStrike">
                <a:solidFill>
                  <a:schemeClr val="dk1"/>
                </a:solidFill>
                <a:latin typeface="Helvetica Neue"/>
                <a:ea typeface="Helvetica Neue"/>
                <a:cs typeface="Helvetica Neue"/>
                <a:sym typeface="Helvetica Neue"/>
              </a:defRPr>
            </a:lvl5pPr>
            <a:lvl6pPr indent="0" lvl="5" marL="0" algn="l">
              <a:spcBef>
                <a:spcPts val="0"/>
              </a:spcBef>
              <a:buNone/>
              <a:defRPr b="0" i="0" sz="1200" u="none" cap="none" strike="noStrike">
                <a:solidFill>
                  <a:schemeClr val="dk1"/>
                </a:solidFill>
                <a:latin typeface="Helvetica Neue"/>
                <a:ea typeface="Helvetica Neue"/>
                <a:cs typeface="Helvetica Neue"/>
                <a:sym typeface="Helvetica Neue"/>
              </a:defRPr>
            </a:lvl6pPr>
            <a:lvl7pPr indent="0" lvl="6" marL="0" algn="l">
              <a:spcBef>
                <a:spcPts val="0"/>
              </a:spcBef>
              <a:buNone/>
              <a:defRPr b="0" i="0" sz="1200" u="none" cap="none" strike="noStrike">
                <a:solidFill>
                  <a:schemeClr val="dk1"/>
                </a:solidFill>
                <a:latin typeface="Helvetica Neue"/>
                <a:ea typeface="Helvetica Neue"/>
                <a:cs typeface="Helvetica Neue"/>
                <a:sym typeface="Helvetica Neue"/>
              </a:defRPr>
            </a:lvl7pPr>
            <a:lvl8pPr indent="0" lvl="7" marL="0" algn="l">
              <a:spcBef>
                <a:spcPts val="0"/>
              </a:spcBef>
              <a:buNone/>
              <a:defRPr b="0" i="0" sz="1200" u="none" cap="none" strike="noStrike">
                <a:solidFill>
                  <a:schemeClr val="dk1"/>
                </a:solidFill>
                <a:latin typeface="Helvetica Neue"/>
                <a:ea typeface="Helvetica Neue"/>
                <a:cs typeface="Helvetica Neue"/>
                <a:sym typeface="Helvetica Neue"/>
              </a:defRPr>
            </a:lvl8pPr>
            <a:lvl9pPr indent="0" lvl="8" marL="0" algn="l">
              <a:spcBef>
                <a:spcPts val="0"/>
              </a:spcBef>
              <a:buNone/>
              <a:defRPr b="0" i="0" sz="1200" u="none" cap="none" strike="noStrike">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135" name="Google Shape;135;p22"/>
          <p:cNvSpPr txBox="1"/>
          <p:nvPr>
            <p:ph type="title"/>
          </p:nvPr>
        </p:nvSpPr>
        <p:spPr>
          <a:xfrm>
            <a:off x="838200" y="365125"/>
            <a:ext cx="10515600" cy="6728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400"/>
              <a:buFont typeface="Helvetica Neue"/>
              <a:buNone/>
              <a:defRPr b="0" i="0" sz="2400">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22"/>
          <p:cNvSpPr txBox="1"/>
          <p:nvPr>
            <p:ph idx="1" type="body"/>
          </p:nvPr>
        </p:nvSpPr>
        <p:spPr>
          <a:xfrm>
            <a:off x="838200" y="1186248"/>
            <a:ext cx="3217606" cy="2242735"/>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chemeClr val="dk1"/>
              </a:buClr>
              <a:buSzPts val="1200"/>
              <a:buChar char="•"/>
              <a:defRPr b="0" i="0" sz="1200">
                <a:latin typeface="Libre Baskerville"/>
                <a:ea typeface="Libre Baskerville"/>
                <a:cs typeface="Libre Baskerville"/>
                <a:sym typeface="Libre Baskerville"/>
              </a:defRPr>
            </a:lvl1pPr>
            <a:lvl2pPr indent="-304800" lvl="1" marL="9144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2pPr>
            <a:lvl3pPr indent="-304800" lvl="2" marL="13716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3pPr>
            <a:lvl4pPr indent="-304800" lvl="3" marL="18288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4pPr>
            <a:lvl5pPr indent="-304800" lvl="4" marL="22860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22"/>
          <p:cNvSpPr txBox="1"/>
          <p:nvPr>
            <p:ph idx="2" type="body"/>
          </p:nvPr>
        </p:nvSpPr>
        <p:spPr>
          <a:xfrm>
            <a:off x="4468951" y="1186248"/>
            <a:ext cx="3217606" cy="2242735"/>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chemeClr val="dk1"/>
              </a:buClr>
              <a:buSzPts val="1200"/>
              <a:buChar char="•"/>
              <a:defRPr b="0" i="0" sz="1200">
                <a:latin typeface="Libre Baskerville"/>
                <a:ea typeface="Libre Baskerville"/>
                <a:cs typeface="Libre Baskerville"/>
                <a:sym typeface="Libre Baskerville"/>
              </a:defRPr>
            </a:lvl1pPr>
            <a:lvl2pPr indent="-304800" lvl="1" marL="9144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2pPr>
            <a:lvl3pPr indent="-304800" lvl="2" marL="13716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3pPr>
            <a:lvl4pPr indent="-304800" lvl="3" marL="18288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4pPr>
            <a:lvl5pPr indent="-304800" lvl="4" marL="22860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38" name="Google Shape;138;p22"/>
          <p:cNvPicPr preferRelativeResize="0"/>
          <p:nvPr/>
        </p:nvPicPr>
        <p:blipFill rotWithShape="1">
          <a:blip r:embed="rId2">
            <a:alphaModFix/>
          </a:blip>
          <a:srcRect b="0" l="0" r="0" t="0"/>
          <a:stretch/>
        </p:blipFill>
        <p:spPr>
          <a:xfrm>
            <a:off x="9623854" y="6256480"/>
            <a:ext cx="1729946" cy="406255"/>
          </a:xfrm>
          <a:prstGeom prst="rect">
            <a:avLst/>
          </a:prstGeom>
          <a:noFill/>
          <a:ln>
            <a:noFill/>
          </a:ln>
        </p:spPr>
      </p:pic>
      <p:cxnSp>
        <p:nvCxnSpPr>
          <p:cNvPr id="139" name="Google Shape;139;p22"/>
          <p:cNvCxnSpPr/>
          <p:nvPr/>
        </p:nvCxnSpPr>
        <p:spPr>
          <a:xfrm>
            <a:off x="-51240" y="6830290"/>
            <a:ext cx="12257988" cy="0"/>
          </a:xfrm>
          <a:prstGeom prst="straightConnector1">
            <a:avLst/>
          </a:prstGeom>
          <a:noFill/>
          <a:ln cap="flat" cmpd="sng" w="95250">
            <a:solidFill>
              <a:srgbClr val="DA4E1F"/>
            </a:solidFill>
            <a:prstDash val="solid"/>
            <a:miter lim="800000"/>
            <a:headEnd len="sm" w="sm" type="none"/>
            <a:tailEnd len="sm" w="sm" type="none"/>
          </a:ln>
        </p:spPr>
      </p:cxnSp>
      <p:sp>
        <p:nvSpPr>
          <p:cNvPr id="140" name="Google Shape;140;p22"/>
          <p:cNvSpPr txBox="1"/>
          <p:nvPr>
            <p:ph idx="3" type="body"/>
          </p:nvPr>
        </p:nvSpPr>
        <p:spPr>
          <a:xfrm>
            <a:off x="8136194" y="1146782"/>
            <a:ext cx="3217606" cy="2242735"/>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chemeClr val="dk1"/>
              </a:buClr>
              <a:buSzPts val="1200"/>
              <a:buChar char="•"/>
              <a:defRPr b="0" i="0" sz="1200">
                <a:latin typeface="Libre Baskerville"/>
                <a:ea typeface="Libre Baskerville"/>
                <a:cs typeface="Libre Baskerville"/>
                <a:sym typeface="Libre Baskerville"/>
              </a:defRPr>
            </a:lvl1pPr>
            <a:lvl2pPr indent="-304800" lvl="1" marL="9144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2pPr>
            <a:lvl3pPr indent="-304800" lvl="2" marL="13716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3pPr>
            <a:lvl4pPr indent="-304800" lvl="3" marL="18288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4pPr>
            <a:lvl5pPr indent="-304800" lvl="4" marL="22860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22"/>
          <p:cNvSpPr txBox="1"/>
          <p:nvPr>
            <p:ph idx="4" type="body"/>
          </p:nvPr>
        </p:nvSpPr>
        <p:spPr>
          <a:xfrm>
            <a:off x="823452" y="3831954"/>
            <a:ext cx="3217606" cy="2242735"/>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chemeClr val="dk1"/>
              </a:buClr>
              <a:buSzPts val="1200"/>
              <a:buChar char="•"/>
              <a:defRPr b="0" i="0" sz="1200">
                <a:latin typeface="Libre Baskerville"/>
                <a:ea typeface="Libre Baskerville"/>
                <a:cs typeface="Libre Baskerville"/>
                <a:sym typeface="Libre Baskerville"/>
              </a:defRPr>
            </a:lvl1pPr>
            <a:lvl2pPr indent="-304800" lvl="1" marL="9144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2pPr>
            <a:lvl3pPr indent="-304800" lvl="2" marL="13716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3pPr>
            <a:lvl4pPr indent="-304800" lvl="3" marL="18288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4pPr>
            <a:lvl5pPr indent="-304800" lvl="4" marL="22860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22"/>
          <p:cNvSpPr txBox="1"/>
          <p:nvPr>
            <p:ph idx="5" type="body"/>
          </p:nvPr>
        </p:nvSpPr>
        <p:spPr>
          <a:xfrm>
            <a:off x="4454203" y="3831954"/>
            <a:ext cx="3217606" cy="2242735"/>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chemeClr val="dk1"/>
              </a:buClr>
              <a:buSzPts val="1200"/>
              <a:buChar char="•"/>
              <a:defRPr b="0" i="0" sz="1200">
                <a:latin typeface="Libre Baskerville"/>
                <a:ea typeface="Libre Baskerville"/>
                <a:cs typeface="Libre Baskerville"/>
                <a:sym typeface="Libre Baskerville"/>
              </a:defRPr>
            </a:lvl1pPr>
            <a:lvl2pPr indent="-304800" lvl="1" marL="9144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2pPr>
            <a:lvl3pPr indent="-304800" lvl="2" marL="13716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3pPr>
            <a:lvl4pPr indent="-304800" lvl="3" marL="18288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4pPr>
            <a:lvl5pPr indent="-304800" lvl="4" marL="22860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22"/>
          <p:cNvSpPr txBox="1"/>
          <p:nvPr>
            <p:ph idx="6" type="body"/>
          </p:nvPr>
        </p:nvSpPr>
        <p:spPr>
          <a:xfrm>
            <a:off x="8121446" y="3792488"/>
            <a:ext cx="3217606" cy="2242735"/>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chemeClr val="dk1"/>
              </a:buClr>
              <a:buSzPts val="1200"/>
              <a:buChar char="•"/>
              <a:defRPr b="0" i="0" sz="1200">
                <a:latin typeface="Libre Baskerville"/>
                <a:ea typeface="Libre Baskerville"/>
                <a:cs typeface="Libre Baskerville"/>
                <a:sym typeface="Libre Baskerville"/>
              </a:defRPr>
            </a:lvl1pPr>
            <a:lvl2pPr indent="-304800" lvl="1" marL="9144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2pPr>
            <a:lvl3pPr indent="-304800" lvl="2" marL="13716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3pPr>
            <a:lvl4pPr indent="-304800" lvl="3" marL="18288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4pPr>
            <a:lvl5pPr indent="-304800" lvl="4" marL="22860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4" name="Shape 144"/>
        <p:cNvGrpSpPr/>
        <p:nvPr/>
      </p:nvGrpSpPr>
      <p:grpSpPr>
        <a:xfrm>
          <a:off x="0" y="0"/>
          <a:ext cx="0" cy="0"/>
          <a:chOff x="0" y="0"/>
          <a:chExt cx="0" cy="0"/>
        </a:xfrm>
      </p:grpSpPr>
      <p:sp>
        <p:nvSpPr>
          <p:cNvPr id="145" name="Google Shape;145;p23"/>
          <p:cNvSpPr txBox="1"/>
          <p:nvPr>
            <p:ph type="title"/>
          </p:nvPr>
        </p:nvSpPr>
        <p:spPr>
          <a:xfrm>
            <a:off x="838200" y="365126"/>
            <a:ext cx="10515600" cy="6975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400"/>
              <a:buFont typeface="Helvetica Neue"/>
              <a:buNone/>
              <a:defRPr b="0" i="0" sz="2400">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46" name="Google Shape;146;p23"/>
          <p:cNvPicPr preferRelativeResize="0"/>
          <p:nvPr/>
        </p:nvPicPr>
        <p:blipFill rotWithShape="1">
          <a:blip r:embed="rId2">
            <a:alphaModFix/>
          </a:blip>
          <a:srcRect b="0" l="0" r="0" t="0"/>
          <a:stretch/>
        </p:blipFill>
        <p:spPr>
          <a:xfrm>
            <a:off x="9623854" y="6256480"/>
            <a:ext cx="1729946" cy="406255"/>
          </a:xfrm>
          <a:prstGeom prst="rect">
            <a:avLst/>
          </a:prstGeom>
          <a:noFill/>
          <a:ln>
            <a:noFill/>
          </a:ln>
        </p:spPr>
      </p:pic>
      <p:pic>
        <p:nvPicPr>
          <p:cNvPr id="147" name="Google Shape;147;p23"/>
          <p:cNvPicPr preferRelativeResize="0"/>
          <p:nvPr/>
        </p:nvPicPr>
        <p:blipFill rotWithShape="1">
          <a:blip r:embed="rId3">
            <a:alphaModFix/>
          </a:blip>
          <a:srcRect b="0" l="0" r="0" t="0"/>
          <a:stretch/>
        </p:blipFill>
        <p:spPr>
          <a:xfrm rot="941603">
            <a:off x="-320196" y="3533004"/>
            <a:ext cx="3700876" cy="4248771"/>
          </a:xfrm>
          <a:prstGeom prst="rect">
            <a:avLst/>
          </a:prstGeom>
          <a:noFill/>
          <a:ln>
            <a:noFill/>
          </a:ln>
        </p:spPr>
      </p:pic>
      <p:sp>
        <p:nvSpPr>
          <p:cNvPr id="148" name="Google Shape;148;p23"/>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chemeClr val="dk1"/>
                </a:solidFill>
                <a:latin typeface="Helvetica Neue"/>
                <a:ea typeface="Helvetica Neue"/>
                <a:cs typeface="Helvetica Neue"/>
                <a:sym typeface="Helvetica Neue"/>
              </a:defRPr>
            </a:lvl1pPr>
            <a:lvl2pPr indent="0" lvl="1" marL="0" algn="l">
              <a:spcBef>
                <a:spcPts val="0"/>
              </a:spcBef>
              <a:buNone/>
              <a:defRPr b="0" i="0" sz="1200" u="none" cap="none" strike="noStrike">
                <a:solidFill>
                  <a:schemeClr val="dk1"/>
                </a:solidFill>
                <a:latin typeface="Helvetica Neue"/>
                <a:ea typeface="Helvetica Neue"/>
                <a:cs typeface="Helvetica Neue"/>
                <a:sym typeface="Helvetica Neue"/>
              </a:defRPr>
            </a:lvl2pPr>
            <a:lvl3pPr indent="0" lvl="2" marL="0" algn="l">
              <a:spcBef>
                <a:spcPts val="0"/>
              </a:spcBef>
              <a:buNone/>
              <a:defRPr b="0" i="0" sz="1200" u="none" cap="none" strike="noStrike">
                <a:solidFill>
                  <a:schemeClr val="dk1"/>
                </a:solidFill>
                <a:latin typeface="Helvetica Neue"/>
                <a:ea typeface="Helvetica Neue"/>
                <a:cs typeface="Helvetica Neue"/>
                <a:sym typeface="Helvetica Neue"/>
              </a:defRPr>
            </a:lvl3pPr>
            <a:lvl4pPr indent="0" lvl="3" marL="0" algn="l">
              <a:spcBef>
                <a:spcPts val="0"/>
              </a:spcBef>
              <a:buNone/>
              <a:defRPr b="0" i="0" sz="1200" u="none" cap="none" strike="noStrike">
                <a:solidFill>
                  <a:schemeClr val="dk1"/>
                </a:solidFill>
                <a:latin typeface="Helvetica Neue"/>
                <a:ea typeface="Helvetica Neue"/>
                <a:cs typeface="Helvetica Neue"/>
                <a:sym typeface="Helvetica Neue"/>
              </a:defRPr>
            </a:lvl4pPr>
            <a:lvl5pPr indent="0" lvl="4" marL="0" algn="l">
              <a:spcBef>
                <a:spcPts val="0"/>
              </a:spcBef>
              <a:buNone/>
              <a:defRPr b="0" i="0" sz="1200" u="none" cap="none" strike="noStrike">
                <a:solidFill>
                  <a:schemeClr val="dk1"/>
                </a:solidFill>
                <a:latin typeface="Helvetica Neue"/>
                <a:ea typeface="Helvetica Neue"/>
                <a:cs typeface="Helvetica Neue"/>
                <a:sym typeface="Helvetica Neue"/>
              </a:defRPr>
            </a:lvl5pPr>
            <a:lvl6pPr indent="0" lvl="5" marL="0" algn="l">
              <a:spcBef>
                <a:spcPts val="0"/>
              </a:spcBef>
              <a:buNone/>
              <a:defRPr b="0" i="0" sz="1200" u="none" cap="none" strike="noStrike">
                <a:solidFill>
                  <a:schemeClr val="dk1"/>
                </a:solidFill>
                <a:latin typeface="Helvetica Neue"/>
                <a:ea typeface="Helvetica Neue"/>
                <a:cs typeface="Helvetica Neue"/>
                <a:sym typeface="Helvetica Neue"/>
              </a:defRPr>
            </a:lvl6pPr>
            <a:lvl7pPr indent="0" lvl="6" marL="0" algn="l">
              <a:spcBef>
                <a:spcPts val="0"/>
              </a:spcBef>
              <a:buNone/>
              <a:defRPr b="0" i="0" sz="1200" u="none" cap="none" strike="noStrike">
                <a:solidFill>
                  <a:schemeClr val="dk1"/>
                </a:solidFill>
                <a:latin typeface="Helvetica Neue"/>
                <a:ea typeface="Helvetica Neue"/>
                <a:cs typeface="Helvetica Neue"/>
                <a:sym typeface="Helvetica Neue"/>
              </a:defRPr>
            </a:lvl7pPr>
            <a:lvl8pPr indent="0" lvl="7" marL="0" algn="l">
              <a:spcBef>
                <a:spcPts val="0"/>
              </a:spcBef>
              <a:buNone/>
              <a:defRPr b="0" i="0" sz="1200" u="none" cap="none" strike="noStrike">
                <a:solidFill>
                  <a:schemeClr val="dk1"/>
                </a:solidFill>
                <a:latin typeface="Helvetica Neue"/>
                <a:ea typeface="Helvetica Neue"/>
                <a:cs typeface="Helvetica Neue"/>
                <a:sym typeface="Helvetica Neue"/>
              </a:defRPr>
            </a:lvl8pPr>
            <a:lvl9pPr indent="0" lvl="8" marL="0" algn="l">
              <a:spcBef>
                <a:spcPts val="0"/>
              </a:spcBef>
              <a:buNone/>
              <a:defRPr b="0" i="0" sz="1200" u="none" cap="none" strike="noStrike">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bg>
      <p:bgPr>
        <a:gradFill>
          <a:gsLst>
            <a:gs pos="0">
              <a:srgbClr val="1A5F8C"/>
            </a:gs>
            <a:gs pos="78000">
              <a:srgbClr val="062A41"/>
            </a:gs>
            <a:gs pos="100000">
              <a:srgbClr val="062A41"/>
            </a:gs>
          </a:gsLst>
          <a:lin ang="4200000" scaled="0"/>
        </a:gradFill>
      </p:bgPr>
    </p:bg>
    <p:spTree>
      <p:nvGrpSpPr>
        <p:cNvPr id="149" name="Shape 149"/>
        <p:cNvGrpSpPr/>
        <p:nvPr/>
      </p:nvGrpSpPr>
      <p:grpSpPr>
        <a:xfrm>
          <a:off x="0" y="0"/>
          <a:ext cx="0" cy="0"/>
          <a:chOff x="0" y="0"/>
          <a:chExt cx="0" cy="0"/>
        </a:xfrm>
      </p:grpSpPr>
      <p:sp>
        <p:nvSpPr>
          <p:cNvPr id="150" name="Google Shape;150;p24"/>
          <p:cNvSpPr txBox="1"/>
          <p:nvPr>
            <p:ph type="title"/>
          </p:nvPr>
        </p:nvSpPr>
        <p:spPr>
          <a:xfrm>
            <a:off x="838200" y="365126"/>
            <a:ext cx="10515600" cy="6975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2400"/>
              <a:buFont typeface="Helvetica Neue"/>
              <a:buNone/>
              <a:defRPr b="0" i="0" sz="240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24"/>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chemeClr val="lt1"/>
                </a:solidFill>
                <a:latin typeface="Helvetica Neue"/>
                <a:ea typeface="Helvetica Neue"/>
                <a:cs typeface="Helvetica Neue"/>
                <a:sym typeface="Helvetica Neue"/>
              </a:defRPr>
            </a:lvl1pPr>
            <a:lvl2pPr indent="0" lvl="1" marL="0" algn="l">
              <a:spcBef>
                <a:spcPts val="0"/>
              </a:spcBef>
              <a:buNone/>
              <a:defRPr b="0" i="0" sz="1200" u="none" cap="none" strike="noStrike">
                <a:solidFill>
                  <a:schemeClr val="lt1"/>
                </a:solidFill>
                <a:latin typeface="Helvetica Neue"/>
                <a:ea typeface="Helvetica Neue"/>
                <a:cs typeface="Helvetica Neue"/>
                <a:sym typeface="Helvetica Neue"/>
              </a:defRPr>
            </a:lvl2pPr>
            <a:lvl3pPr indent="0" lvl="2" marL="0" algn="l">
              <a:spcBef>
                <a:spcPts val="0"/>
              </a:spcBef>
              <a:buNone/>
              <a:defRPr b="0" i="0" sz="1200" u="none" cap="none" strike="noStrike">
                <a:solidFill>
                  <a:schemeClr val="lt1"/>
                </a:solidFill>
                <a:latin typeface="Helvetica Neue"/>
                <a:ea typeface="Helvetica Neue"/>
                <a:cs typeface="Helvetica Neue"/>
                <a:sym typeface="Helvetica Neue"/>
              </a:defRPr>
            </a:lvl3pPr>
            <a:lvl4pPr indent="0" lvl="3" marL="0" algn="l">
              <a:spcBef>
                <a:spcPts val="0"/>
              </a:spcBef>
              <a:buNone/>
              <a:defRPr b="0" i="0" sz="1200" u="none" cap="none" strike="noStrike">
                <a:solidFill>
                  <a:schemeClr val="lt1"/>
                </a:solidFill>
                <a:latin typeface="Helvetica Neue"/>
                <a:ea typeface="Helvetica Neue"/>
                <a:cs typeface="Helvetica Neue"/>
                <a:sym typeface="Helvetica Neue"/>
              </a:defRPr>
            </a:lvl4pPr>
            <a:lvl5pPr indent="0" lvl="4" marL="0" algn="l">
              <a:spcBef>
                <a:spcPts val="0"/>
              </a:spcBef>
              <a:buNone/>
              <a:defRPr b="0" i="0" sz="1200" u="none" cap="none" strike="noStrike">
                <a:solidFill>
                  <a:schemeClr val="lt1"/>
                </a:solidFill>
                <a:latin typeface="Helvetica Neue"/>
                <a:ea typeface="Helvetica Neue"/>
                <a:cs typeface="Helvetica Neue"/>
                <a:sym typeface="Helvetica Neue"/>
              </a:defRPr>
            </a:lvl5pPr>
            <a:lvl6pPr indent="0" lvl="5" marL="0" algn="l">
              <a:spcBef>
                <a:spcPts val="0"/>
              </a:spcBef>
              <a:buNone/>
              <a:defRPr b="0" i="0" sz="1200" u="none" cap="none" strike="noStrike">
                <a:solidFill>
                  <a:schemeClr val="lt1"/>
                </a:solidFill>
                <a:latin typeface="Helvetica Neue"/>
                <a:ea typeface="Helvetica Neue"/>
                <a:cs typeface="Helvetica Neue"/>
                <a:sym typeface="Helvetica Neue"/>
              </a:defRPr>
            </a:lvl6pPr>
            <a:lvl7pPr indent="0" lvl="6" marL="0" algn="l">
              <a:spcBef>
                <a:spcPts val="0"/>
              </a:spcBef>
              <a:buNone/>
              <a:defRPr b="0" i="0" sz="1200" u="none" cap="none" strike="noStrike">
                <a:solidFill>
                  <a:schemeClr val="lt1"/>
                </a:solidFill>
                <a:latin typeface="Helvetica Neue"/>
                <a:ea typeface="Helvetica Neue"/>
                <a:cs typeface="Helvetica Neue"/>
                <a:sym typeface="Helvetica Neue"/>
              </a:defRPr>
            </a:lvl7pPr>
            <a:lvl8pPr indent="0" lvl="7" marL="0" algn="l">
              <a:spcBef>
                <a:spcPts val="0"/>
              </a:spcBef>
              <a:buNone/>
              <a:defRPr b="0" i="0" sz="1200" u="none" cap="none" strike="noStrike">
                <a:solidFill>
                  <a:schemeClr val="lt1"/>
                </a:solidFill>
                <a:latin typeface="Helvetica Neue"/>
                <a:ea typeface="Helvetica Neue"/>
                <a:cs typeface="Helvetica Neue"/>
                <a:sym typeface="Helvetica Neue"/>
              </a:defRPr>
            </a:lvl8pPr>
            <a:lvl9pPr indent="0" lvl="8" marL="0" algn="l">
              <a:spcBef>
                <a:spcPts val="0"/>
              </a:spcBef>
              <a:buNone/>
              <a:defRPr b="0" i="0" sz="1200" u="none" cap="none" strike="noStrike">
                <a:solidFill>
                  <a:schemeClr val="lt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pic>
        <p:nvPicPr>
          <p:cNvPr id="152" name="Google Shape;152;p24"/>
          <p:cNvPicPr preferRelativeResize="0"/>
          <p:nvPr/>
        </p:nvPicPr>
        <p:blipFill rotWithShape="1">
          <a:blip r:embed="rId2">
            <a:alphaModFix/>
          </a:blip>
          <a:srcRect b="0" l="0" r="0" t="0"/>
          <a:stretch/>
        </p:blipFill>
        <p:spPr>
          <a:xfrm rot="941603">
            <a:off x="-340607" y="3536165"/>
            <a:ext cx="3727485" cy="4272270"/>
          </a:xfrm>
          <a:prstGeom prst="rect">
            <a:avLst/>
          </a:prstGeom>
          <a:noFill/>
          <a:ln>
            <a:noFill/>
          </a:ln>
        </p:spPr>
      </p:pic>
      <p:pic>
        <p:nvPicPr>
          <p:cNvPr id="153" name="Google Shape;153;p24"/>
          <p:cNvPicPr preferRelativeResize="0"/>
          <p:nvPr/>
        </p:nvPicPr>
        <p:blipFill rotWithShape="1">
          <a:blip r:embed="rId3">
            <a:alphaModFix/>
          </a:blip>
          <a:srcRect b="0" l="0" r="0" t="0"/>
          <a:stretch/>
        </p:blipFill>
        <p:spPr>
          <a:xfrm>
            <a:off x="9623852" y="6258506"/>
            <a:ext cx="1729946" cy="40625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4" name="Shape 154"/>
        <p:cNvGrpSpPr/>
        <p:nvPr/>
      </p:nvGrpSpPr>
      <p:grpSpPr>
        <a:xfrm>
          <a:off x="0" y="0"/>
          <a:ext cx="0" cy="0"/>
          <a:chOff x="0" y="0"/>
          <a:chExt cx="0" cy="0"/>
        </a:xfrm>
      </p:grpSpPr>
      <p:sp>
        <p:nvSpPr>
          <p:cNvPr id="155" name="Google Shape;155;p25"/>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chemeClr val="dk1"/>
                </a:solidFill>
                <a:latin typeface="Helvetica Neue"/>
                <a:ea typeface="Helvetica Neue"/>
                <a:cs typeface="Helvetica Neue"/>
                <a:sym typeface="Helvetica Neue"/>
              </a:defRPr>
            </a:lvl1pPr>
            <a:lvl2pPr indent="0" lvl="1" marL="0" algn="l">
              <a:spcBef>
                <a:spcPts val="0"/>
              </a:spcBef>
              <a:buNone/>
              <a:defRPr b="0" i="0" sz="1200" u="none" cap="none" strike="noStrike">
                <a:solidFill>
                  <a:schemeClr val="dk1"/>
                </a:solidFill>
                <a:latin typeface="Helvetica Neue"/>
                <a:ea typeface="Helvetica Neue"/>
                <a:cs typeface="Helvetica Neue"/>
                <a:sym typeface="Helvetica Neue"/>
              </a:defRPr>
            </a:lvl2pPr>
            <a:lvl3pPr indent="0" lvl="2" marL="0" algn="l">
              <a:spcBef>
                <a:spcPts val="0"/>
              </a:spcBef>
              <a:buNone/>
              <a:defRPr b="0" i="0" sz="1200" u="none" cap="none" strike="noStrike">
                <a:solidFill>
                  <a:schemeClr val="dk1"/>
                </a:solidFill>
                <a:latin typeface="Helvetica Neue"/>
                <a:ea typeface="Helvetica Neue"/>
                <a:cs typeface="Helvetica Neue"/>
                <a:sym typeface="Helvetica Neue"/>
              </a:defRPr>
            </a:lvl3pPr>
            <a:lvl4pPr indent="0" lvl="3" marL="0" algn="l">
              <a:spcBef>
                <a:spcPts val="0"/>
              </a:spcBef>
              <a:buNone/>
              <a:defRPr b="0" i="0" sz="1200" u="none" cap="none" strike="noStrike">
                <a:solidFill>
                  <a:schemeClr val="dk1"/>
                </a:solidFill>
                <a:latin typeface="Helvetica Neue"/>
                <a:ea typeface="Helvetica Neue"/>
                <a:cs typeface="Helvetica Neue"/>
                <a:sym typeface="Helvetica Neue"/>
              </a:defRPr>
            </a:lvl4pPr>
            <a:lvl5pPr indent="0" lvl="4" marL="0" algn="l">
              <a:spcBef>
                <a:spcPts val="0"/>
              </a:spcBef>
              <a:buNone/>
              <a:defRPr b="0" i="0" sz="1200" u="none" cap="none" strike="noStrike">
                <a:solidFill>
                  <a:schemeClr val="dk1"/>
                </a:solidFill>
                <a:latin typeface="Helvetica Neue"/>
                <a:ea typeface="Helvetica Neue"/>
                <a:cs typeface="Helvetica Neue"/>
                <a:sym typeface="Helvetica Neue"/>
              </a:defRPr>
            </a:lvl5pPr>
            <a:lvl6pPr indent="0" lvl="5" marL="0" algn="l">
              <a:spcBef>
                <a:spcPts val="0"/>
              </a:spcBef>
              <a:buNone/>
              <a:defRPr b="0" i="0" sz="1200" u="none" cap="none" strike="noStrike">
                <a:solidFill>
                  <a:schemeClr val="dk1"/>
                </a:solidFill>
                <a:latin typeface="Helvetica Neue"/>
                <a:ea typeface="Helvetica Neue"/>
                <a:cs typeface="Helvetica Neue"/>
                <a:sym typeface="Helvetica Neue"/>
              </a:defRPr>
            </a:lvl6pPr>
            <a:lvl7pPr indent="0" lvl="6" marL="0" algn="l">
              <a:spcBef>
                <a:spcPts val="0"/>
              </a:spcBef>
              <a:buNone/>
              <a:defRPr b="0" i="0" sz="1200" u="none" cap="none" strike="noStrike">
                <a:solidFill>
                  <a:schemeClr val="dk1"/>
                </a:solidFill>
                <a:latin typeface="Helvetica Neue"/>
                <a:ea typeface="Helvetica Neue"/>
                <a:cs typeface="Helvetica Neue"/>
                <a:sym typeface="Helvetica Neue"/>
              </a:defRPr>
            </a:lvl7pPr>
            <a:lvl8pPr indent="0" lvl="7" marL="0" algn="l">
              <a:spcBef>
                <a:spcPts val="0"/>
              </a:spcBef>
              <a:buNone/>
              <a:defRPr b="0" i="0" sz="1200" u="none" cap="none" strike="noStrike">
                <a:solidFill>
                  <a:schemeClr val="dk1"/>
                </a:solidFill>
                <a:latin typeface="Helvetica Neue"/>
                <a:ea typeface="Helvetica Neue"/>
                <a:cs typeface="Helvetica Neue"/>
                <a:sym typeface="Helvetica Neue"/>
              </a:defRPr>
            </a:lvl8pPr>
            <a:lvl9pPr indent="0" lvl="8" marL="0" algn="l">
              <a:spcBef>
                <a:spcPts val="0"/>
              </a:spcBef>
              <a:buNone/>
              <a:defRPr b="0" i="0" sz="1200" u="none" cap="none" strike="noStrike">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pic>
        <p:nvPicPr>
          <p:cNvPr id="156" name="Google Shape;156;p25"/>
          <p:cNvPicPr preferRelativeResize="0"/>
          <p:nvPr/>
        </p:nvPicPr>
        <p:blipFill rotWithShape="1">
          <a:blip r:embed="rId2">
            <a:alphaModFix/>
          </a:blip>
          <a:srcRect b="0" l="0" r="0" t="0"/>
          <a:stretch/>
        </p:blipFill>
        <p:spPr>
          <a:xfrm>
            <a:off x="9623854" y="6256480"/>
            <a:ext cx="1729946" cy="406255"/>
          </a:xfrm>
          <a:prstGeom prst="rect">
            <a:avLst/>
          </a:prstGeom>
          <a:noFill/>
          <a:ln>
            <a:noFill/>
          </a:ln>
        </p:spPr>
      </p:pic>
      <p:cxnSp>
        <p:nvCxnSpPr>
          <p:cNvPr id="157" name="Google Shape;157;p25"/>
          <p:cNvCxnSpPr/>
          <p:nvPr/>
        </p:nvCxnSpPr>
        <p:spPr>
          <a:xfrm>
            <a:off x="-51240" y="6830290"/>
            <a:ext cx="12257988" cy="0"/>
          </a:xfrm>
          <a:prstGeom prst="straightConnector1">
            <a:avLst/>
          </a:prstGeom>
          <a:noFill/>
          <a:ln cap="flat" cmpd="sng" w="95250">
            <a:solidFill>
              <a:srgbClr val="DA4E1F"/>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Green">
  <p:cSld name="Title Slide - Green">
    <p:bg>
      <p:bgPr>
        <a:gradFill>
          <a:gsLst>
            <a:gs pos="0">
              <a:srgbClr val="88BB4A"/>
            </a:gs>
            <a:gs pos="78000">
              <a:srgbClr val="4E662C"/>
            </a:gs>
            <a:gs pos="100000">
              <a:srgbClr val="4E662C"/>
            </a:gs>
          </a:gsLst>
          <a:lin ang="4200000" scaled="0"/>
        </a:gradFill>
      </p:bgPr>
    </p:bg>
    <p:spTree>
      <p:nvGrpSpPr>
        <p:cNvPr id="2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b="0" l="0" r="0" t="0"/>
          <a:stretch/>
        </p:blipFill>
        <p:spPr>
          <a:xfrm>
            <a:off x="8610269" y="5946693"/>
            <a:ext cx="2743529" cy="644282"/>
          </a:xfrm>
          <a:prstGeom prst="rect">
            <a:avLst/>
          </a:prstGeom>
          <a:noFill/>
          <a:ln>
            <a:noFill/>
          </a:ln>
        </p:spPr>
      </p:pic>
      <p:sp>
        <p:nvSpPr>
          <p:cNvPr id="23" name="Google Shape;23;p4"/>
          <p:cNvSpPr txBox="1"/>
          <p:nvPr>
            <p:ph type="ctrTitle"/>
          </p:nvPr>
        </p:nvSpPr>
        <p:spPr>
          <a:xfrm>
            <a:off x="6285142" y="2375451"/>
            <a:ext cx="5068658" cy="113451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3600"/>
              <a:buFont typeface="Helvetica Neue"/>
              <a:buNone/>
              <a:defRPr b="1" i="0" sz="360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
          <p:cNvSpPr txBox="1"/>
          <p:nvPr>
            <p:ph idx="1" type="subTitle"/>
          </p:nvPr>
        </p:nvSpPr>
        <p:spPr>
          <a:xfrm>
            <a:off x="6285141" y="3602038"/>
            <a:ext cx="5068657" cy="572397"/>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000"/>
              <a:buNone/>
              <a:defRPr sz="2000">
                <a:solidFill>
                  <a:schemeClr val="lt1"/>
                </a:solidFill>
                <a:latin typeface="Libre Baskerville"/>
                <a:ea typeface="Libre Baskerville"/>
                <a:cs typeface="Libre Baskerville"/>
                <a:sym typeface="Libre Baskervill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5" name="Google Shape;25;p4"/>
          <p:cNvPicPr preferRelativeResize="0"/>
          <p:nvPr/>
        </p:nvPicPr>
        <p:blipFill rotWithShape="1">
          <a:blip r:embed="rId3">
            <a:alphaModFix amt="20000"/>
          </a:blip>
          <a:srcRect b="0" l="0" r="0" t="0"/>
          <a:stretch/>
        </p:blipFill>
        <p:spPr>
          <a:xfrm rot="941603">
            <a:off x="-487898" y="-329162"/>
            <a:ext cx="6255920" cy="717024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Orange">
  <p:cSld name="Title Slide - Orange">
    <p:bg>
      <p:bgPr>
        <a:gradFill>
          <a:gsLst>
            <a:gs pos="0">
              <a:srgbClr val="DA4E1F"/>
            </a:gs>
            <a:gs pos="78000">
              <a:srgbClr val="6E2A1D"/>
            </a:gs>
            <a:gs pos="100000">
              <a:srgbClr val="6E2A1D"/>
            </a:gs>
          </a:gsLst>
          <a:lin ang="4200000" scaled="0"/>
        </a:gradFill>
      </p:bgPr>
    </p:bg>
    <p:spTree>
      <p:nvGrpSpPr>
        <p:cNvPr id="26"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b="0" l="0" r="0" t="0"/>
          <a:stretch/>
        </p:blipFill>
        <p:spPr>
          <a:xfrm>
            <a:off x="8610269" y="5946693"/>
            <a:ext cx="2743529" cy="644282"/>
          </a:xfrm>
          <a:prstGeom prst="rect">
            <a:avLst/>
          </a:prstGeom>
          <a:noFill/>
          <a:ln>
            <a:noFill/>
          </a:ln>
        </p:spPr>
      </p:pic>
      <p:sp>
        <p:nvSpPr>
          <p:cNvPr id="28" name="Google Shape;28;p5"/>
          <p:cNvSpPr txBox="1"/>
          <p:nvPr>
            <p:ph type="ctrTitle"/>
          </p:nvPr>
        </p:nvSpPr>
        <p:spPr>
          <a:xfrm>
            <a:off x="6285142" y="2375451"/>
            <a:ext cx="5068658" cy="113451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3600"/>
              <a:buFont typeface="Helvetica Neue"/>
              <a:buNone/>
              <a:defRPr b="1" i="0" sz="360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subTitle"/>
          </p:nvPr>
        </p:nvSpPr>
        <p:spPr>
          <a:xfrm>
            <a:off x="6285141" y="3602038"/>
            <a:ext cx="5068657" cy="572397"/>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000"/>
              <a:buNone/>
              <a:defRPr sz="2000">
                <a:solidFill>
                  <a:schemeClr val="lt1"/>
                </a:solidFill>
                <a:latin typeface="Libre Baskerville"/>
                <a:ea typeface="Libre Baskerville"/>
                <a:cs typeface="Libre Baskerville"/>
                <a:sym typeface="Libre Baskervill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30" name="Google Shape;30;p5"/>
          <p:cNvPicPr preferRelativeResize="0"/>
          <p:nvPr/>
        </p:nvPicPr>
        <p:blipFill rotWithShape="1">
          <a:blip r:embed="rId3">
            <a:alphaModFix amt="20000"/>
          </a:blip>
          <a:srcRect b="0" l="0" r="0" t="0"/>
          <a:stretch/>
        </p:blipFill>
        <p:spPr>
          <a:xfrm rot="941603">
            <a:off x="-501752" y="-329161"/>
            <a:ext cx="6255920" cy="717024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Breaker - Light">
  <p:cSld name="Slide Breaker - Light">
    <p:bg>
      <p:bgPr>
        <a:solidFill>
          <a:schemeClr val="lt1"/>
        </a:solidFill>
      </p:bgPr>
    </p:bg>
    <p:spTree>
      <p:nvGrpSpPr>
        <p:cNvPr id="31" name="Shape 31"/>
        <p:cNvGrpSpPr/>
        <p:nvPr/>
      </p:nvGrpSpPr>
      <p:grpSpPr>
        <a:xfrm>
          <a:off x="0" y="0"/>
          <a:ext cx="0" cy="0"/>
          <a:chOff x="0" y="0"/>
          <a:chExt cx="0" cy="0"/>
        </a:xfrm>
      </p:grpSpPr>
      <p:sp>
        <p:nvSpPr>
          <p:cNvPr id="32" name="Google Shape;32;p6"/>
          <p:cNvSpPr txBox="1"/>
          <p:nvPr>
            <p:ph type="ctrTitle"/>
          </p:nvPr>
        </p:nvSpPr>
        <p:spPr>
          <a:xfrm>
            <a:off x="3561671" y="2722618"/>
            <a:ext cx="5068658" cy="48374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Helvetica Neue"/>
              <a:buNone/>
              <a:defRPr b="1" i="0" sz="2400">
                <a:solidFill>
                  <a:schemeClr val="dk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3" name="Google Shape;33;p6"/>
          <p:cNvPicPr preferRelativeResize="0"/>
          <p:nvPr/>
        </p:nvPicPr>
        <p:blipFill rotWithShape="1">
          <a:blip r:embed="rId2">
            <a:alphaModFix/>
          </a:blip>
          <a:srcRect b="0" l="0" r="0" t="0"/>
          <a:stretch/>
        </p:blipFill>
        <p:spPr>
          <a:xfrm>
            <a:off x="622822" y="1426341"/>
            <a:ext cx="2660705" cy="3054608"/>
          </a:xfrm>
          <a:prstGeom prst="rect">
            <a:avLst/>
          </a:prstGeom>
          <a:noFill/>
          <a:ln>
            <a:noFill/>
          </a:ln>
        </p:spPr>
      </p:pic>
      <p:pic>
        <p:nvPicPr>
          <p:cNvPr id="34" name="Google Shape;34;p6"/>
          <p:cNvPicPr preferRelativeResize="0"/>
          <p:nvPr/>
        </p:nvPicPr>
        <p:blipFill rotWithShape="1">
          <a:blip r:embed="rId3">
            <a:alphaModFix/>
          </a:blip>
          <a:srcRect b="0" l="0" r="0" t="0"/>
          <a:stretch/>
        </p:blipFill>
        <p:spPr>
          <a:xfrm>
            <a:off x="9623854" y="6256480"/>
            <a:ext cx="1729946" cy="406255"/>
          </a:xfrm>
          <a:prstGeom prst="rect">
            <a:avLst/>
          </a:prstGeom>
          <a:noFill/>
          <a:ln>
            <a:noFill/>
          </a:ln>
        </p:spPr>
      </p:pic>
      <p:cxnSp>
        <p:nvCxnSpPr>
          <p:cNvPr id="35" name="Google Shape;35;p6"/>
          <p:cNvCxnSpPr/>
          <p:nvPr/>
        </p:nvCxnSpPr>
        <p:spPr>
          <a:xfrm>
            <a:off x="-51240" y="6830290"/>
            <a:ext cx="12257988" cy="0"/>
          </a:xfrm>
          <a:prstGeom prst="straightConnector1">
            <a:avLst/>
          </a:prstGeom>
          <a:noFill/>
          <a:ln cap="flat" cmpd="sng" w="95250">
            <a:solidFill>
              <a:srgbClr val="DA4E1F"/>
            </a:solidFill>
            <a:prstDash val="solid"/>
            <a:miter lim="800000"/>
            <a:headEnd len="sm" w="sm" type="none"/>
            <a:tailEnd len="sm" w="sm" type="none"/>
          </a:ln>
        </p:spPr>
      </p:cxnSp>
      <p:sp>
        <p:nvSpPr>
          <p:cNvPr id="36" name="Google Shape;36;p6"/>
          <p:cNvSpPr txBox="1"/>
          <p:nvPr>
            <p:ph idx="1" type="subTitle"/>
          </p:nvPr>
        </p:nvSpPr>
        <p:spPr>
          <a:xfrm>
            <a:off x="3561671" y="3365438"/>
            <a:ext cx="5068657" cy="57239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000"/>
              <a:buNone/>
              <a:defRPr sz="2000">
                <a:latin typeface="Libre Baskerville"/>
                <a:ea typeface="Libre Baskerville"/>
                <a:cs typeface="Libre Baskerville"/>
                <a:sym typeface="Libre Baskervill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lide Breaker - Blue">
  <p:cSld name="2_Slide Breaker - Blue">
    <p:bg>
      <p:bgPr>
        <a:gradFill>
          <a:gsLst>
            <a:gs pos="0">
              <a:srgbClr val="1A5F8C"/>
            </a:gs>
            <a:gs pos="78000">
              <a:srgbClr val="062A41"/>
            </a:gs>
            <a:gs pos="100000">
              <a:srgbClr val="062A41"/>
            </a:gs>
          </a:gsLst>
          <a:lin ang="4200000" scaled="0"/>
        </a:gradFill>
      </p:bgPr>
    </p:bg>
    <p:spTree>
      <p:nvGrpSpPr>
        <p:cNvPr id="37" name="Shape 37"/>
        <p:cNvGrpSpPr/>
        <p:nvPr/>
      </p:nvGrpSpPr>
      <p:grpSpPr>
        <a:xfrm>
          <a:off x="0" y="0"/>
          <a:ext cx="0" cy="0"/>
          <a:chOff x="0" y="0"/>
          <a:chExt cx="0" cy="0"/>
        </a:xfrm>
      </p:grpSpPr>
      <p:pic>
        <p:nvPicPr>
          <p:cNvPr id="38" name="Google Shape;38;p7"/>
          <p:cNvPicPr preferRelativeResize="0"/>
          <p:nvPr/>
        </p:nvPicPr>
        <p:blipFill rotWithShape="1">
          <a:blip r:embed="rId2">
            <a:alphaModFix/>
          </a:blip>
          <a:srcRect b="0" l="0" r="0" t="0"/>
          <a:stretch/>
        </p:blipFill>
        <p:spPr>
          <a:xfrm>
            <a:off x="9623852" y="6258506"/>
            <a:ext cx="1729946" cy="406255"/>
          </a:xfrm>
          <a:prstGeom prst="rect">
            <a:avLst/>
          </a:prstGeom>
          <a:noFill/>
          <a:ln>
            <a:noFill/>
          </a:ln>
        </p:spPr>
      </p:pic>
      <p:sp>
        <p:nvSpPr>
          <p:cNvPr id="39" name="Google Shape;39;p7"/>
          <p:cNvSpPr txBox="1"/>
          <p:nvPr>
            <p:ph type="ctrTitle"/>
          </p:nvPr>
        </p:nvSpPr>
        <p:spPr>
          <a:xfrm>
            <a:off x="3561671" y="2722618"/>
            <a:ext cx="5068658" cy="48374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Helvetica Neue"/>
              <a:buNone/>
              <a:defRPr b="1" i="0" sz="240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0" name="Google Shape;40;p7"/>
          <p:cNvPicPr preferRelativeResize="0"/>
          <p:nvPr/>
        </p:nvPicPr>
        <p:blipFill rotWithShape="1">
          <a:blip r:embed="rId3">
            <a:alphaModFix amt="20000"/>
          </a:blip>
          <a:srcRect b="0" l="0" r="0" t="0"/>
          <a:stretch/>
        </p:blipFill>
        <p:spPr>
          <a:xfrm>
            <a:off x="622822" y="1439703"/>
            <a:ext cx="2660705" cy="3049577"/>
          </a:xfrm>
          <a:prstGeom prst="rect">
            <a:avLst/>
          </a:prstGeom>
          <a:noFill/>
          <a:ln>
            <a:noFill/>
          </a:ln>
        </p:spPr>
      </p:pic>
      <p:sp>
        <p:nvSpPr>
          <p:cNvPr id="41" name="Google Shape;41;p7"/>
          <p:cNvSpPr txBox="1"/>
          <p:nvPr>
            <p:ph idx="1" type="subTitle"/>
          </p:nvPr>
        </p:nvSpPr>
        <p:spPr>
          <a:xfrm>
            <a:off x="3561671" y="3365438"/>
            <a:ext cx="5068657" cy="57239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sz="2000">
                <a:solidFill>
                  <a:schemeClr val="lt1"/>
                </a:solidFill>
                <a:latin typeface="Libre Baskerville"/>
                <a:ea typeface="Libre Baskerville"/>
                <a:cs typeface="Libre Baskerville"/>
                <a:sym typeface="Libre Baskervill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Breaker - Orange">
  <p:cSld name="Slide Breaker - Orange">
    <p:bg>
      <p:bgPr>
        <a:gradFill>
          <a:gsLst>
            <a:gs pos="0">
              <a:srgbClr val="DA4E1F"/>
            </a:gs>
            <a:gs pos="78000">
              <a:srgbClr val="6E2A1D"/>
            </a:gs>
            <a:gs pos="100000">
              <a:srgbClr val="6E2A1D"/>
            </a:gs>
          </a:gsLst>
          <a:lin ang="4200000" scaled="0"/>
        </a:gradFill>
      </p:bgPr>
    </p:bg>
    <p:spTree>
      <p:nvGrpSpPr>
        <p:cNvPr id="42" name="Shape 42"/>
        <p:cNvGrpSpPr/>
        <p:nvPr/>
      </p:nvGrpSpPr>
      <p:grpSpPr>
        <a:xfrm>
          <a:off x="0" y="0"/>
          <a:ext cx="0" cy="0"/>
          <a:chOff x="0" y="0"/>
          <a:chExt cx="0" cy="0"/>
        </a:xfrm>
      </p:grpSpPr>
      <p:pic>
        <p:nvPicPr>
          <p:cNvPr id="43" name="Google Shape;43;p8"/>
          <p:cNvPicPr preferRelativeResize="0"/>
          <p:nvPr/>
        </p:nvPicPr>
        <p:blipFill rotWithShape="1">
          <a:blip r:embed="rId2">
            <a:alphaModFix/>
          </a:blip>
          <a:srcRect b="0" l="0" r="0" t="0"/>
          <a:stretch/>
        </p:blipFill>
        <p:spPr>
          <a:xfrm>
            <a:off x="9623852" y="6258506"/>
            <a:ext cx="1729946" cy="406255"/>
          </a:xfrm>
          <a:prstGeom prst="rect">
            <a:avLst/>
          </a:prstGeom>
          <a:noFill/>
          <a:ln>
            <a:noFill/>
          </a:ln>
        </p:spPr>
      </p:pic>
      <p:sp>
        <p:nvSpPr>
          <p:cNvPr id="44" name="Google Shape;44;p8"/>
          <p:cNvSpPr txBox="1"/>
          <p:nvPr>
            <p:ph type="ctrTitle"/>
          </p:nvPr>
        </p:nvSpPr>
        <p:spPr>
          <a:xfrm>
            <a:off x="3561671" y="2722618"/>
            <a:ext cx="5068658" cy="48374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Helvetica Neue"/>
              <a:buNone/>
              <a:defRPr b="1" i="0" sz="240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5" name="Google Shape;45;p8"/>
          <p:cNvPicPr preferRelativeResize="0"/>
          <p:nvPr/>
        </p:nvPicPr>
        <p:blipFill rotWithShape="1">
          <a:blip r:embed="rId3">
            <a:alphaModFix amt="20000"/>
          </a:blip>
          <a:srcRect b="0" l="0" r="0" t="0"/>
          <a:stretch/>
        </p:blipFill>
        <p:spPr>
          <a:xfrm>
            <a:off x="622822" y="1439703"/>
            <a:ext cx="2660705" cy="3049577"/>
          </a:xfrm>
          <a:prstGeom prst="rect">
            <a:avLst/>
          </a:prstGeom>
          <a:noFill/>
          <a:ln>
            <a:noFill/>
          </a:ln>
        </p:spPr>
      </p:pic>
      <p:sp>
        <p:nvSpPr>
          <p:cNvPr id="46" name="Google Shape;46;p8"/>
          <p:cNvSpPr txBox="1"/>
          <p:nvPr>
            <p:ph idx="1" type="subTitle"/>
          </p:nvPr>
        </p:nvSpPr>
        <p:spPr>
          <a:xfrm>
            <a:off x="3561671" y="3365438"/>
            <a:ext cx="5068657" cy="57239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sz="2000">
                <a:solidFill>
                  <a:schemeClr val="lt1"/>
                </a:solidFill>
                <a:latin typeface="Libre Baskerville"/>
                <a:ea typeface="Libre Baskerville"/>
                <a:cs typeface="Libre Baskerville"/>
                <a:sym typeface="Libre Baskervill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Breaker - Green">
  <p:cSld name="Slide Breaker - Green">
    <p:bg>
      <p:bgPr>
        <a:gradFill>
          <a:gsLst>
            <a:gs pos="0">
              <a:srgbClr val="88BB4A"/>
            </a:gs>
            <a:gs pos="78000">
              <a:srgbClr val="4E662C"/>
            </a:gs>
            <a:gs pos="100000">
              <a:srgbClr val="4E662C"/>
            </a:gs>
          </a:gsLst>
          <a:lin ang="4200000" scaled="0"/>
        </a:gradFill>
      </p:bgPr>
    </p:bg>
    <p:spTree>
      <p:nvGrpSpPr>
        <p:cNvPr id="47" name="Shape 47"/>
        <p:cNvGrpSpPr/>
        <p:nvPr/>
      </p:nvGrpSpPr>
      <p:grpSpPr>
        <a:xfrm>
          <a:off x="0" y="0"/>
          <a:ext cx="0" cy="0"/>
          <a:chOff x="0" y="0"/>
          <a:chExt cx="0" cy="0"/>
        </a:xfrm>
      </p:grpSpPr>
      <p:pic>
        <p:nvPicPr>
          <p:cNvPr id="48" name="Google Shape;48;p9"/>
          <p:cNvPicPr preferRelativeResize="0"/>
          <p:nvPr/>
        </p:nvPicPr>
        <p:blipFill rotWithShape="1">
          <a:blip r:embed="rId2">
            <a:alphaModFix/>
          </a:blip>
          <a:srcRect b="0" l="0" r="0" t="0"/>
          <a:stretch/>
        </p:blipFill>
        <p:spPr>
          <a:xfrm>
            <a:off x="9623852" y="6258506"/>
            <a:ext cx="1729946" cy="406255"/>
          </a:xfrm>
          <a:prstGeom prst="rect">
            <a:avLst/>
          </a:prstGeom>
          <a:noFill/>
          <a:ln>
            <a:noFill/>
          </a:ln>
        </p:spPr>
      </p:pic>
      <p:sp>
        <p:nvSpPr>
          <p:cNvPr id="49" name="Google Shape;49;p9"/>
          <p:cNvSpPr txBox="1"/>
          <p:nvPr>
            <p:ph type="ctrTitle"/>
          </p:nvPr>
        </p:nvSpPr>
        <p:spPr>
          <a:xfrm>
            <a:off x="3561671" y="2722618"/>
            <a:ext cx="5068658" cy="48374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Helvetica Neue"/>
              <a:buNone/>
              <a:defRPr b="1" i="0" sz="240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0" name="Google Shape;50;p9"/>
          <p:cNvPicPr preferRelativeResize="0"/>
          <p:nvPr/>
        </p:nvPicPr>
        <p:blipFill rotWithShape="1">
          <a:blip r:embed="rId3">
            <a:alphaModFix amt="20000"/>
          </a:blip>
          <a:srcRect b="0" l="0" r="0" t="0"/>
          <a:stretch/>
        </p:blipFill>
        <p:spPr>
          <a:xfrm>
            <a:off x="622822" y="1439703"/>
            <a:ext cx="2660705" cy="3049577"/>
          </a:xfrm>
          <a:prstGeom prst="rect">
            <a:avLst/>
          </a:prstGeom>
          <a:noFill/>
          <a:ln>
            <a:noFill/>
          </a:ln>
        </p:spPr>
      </p:pic>
      <p:sp>
        <p:nvSpPr>
          <p:cNvPr id="51" name="Google Shape;51;p9"/>
          <p:cNvSpPr txBox="1"/>
          <p:nvPr>
            <p:ph idx="1" type="subTitle"/>
          </p:nvPr>
        </p:nvSpPr>
        <p:spPr>
          <a:xfrm>
            <a:off x="3561671" y="3365438"/>
            <a:ext cx="5068657" cy="57239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sz="2000">
                <a:solidFill>
                  <a:schemeClr val="lt1"/>
                </a:solidFill>
                <a:latin typeface="Libre Baskerville"/>
                <a:ea typeface="Libre Baskerville"/>
                <a:cs typeface="Libre Baskerville"/>
                <a:sym typeface="Libre Baskervill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lide Breaker - Blue">
  <p:cSld name="3_Slide Breaker - Blue">
    <p:bg>
      <p:bgPr>
        <a:solidFill>
          <a:schemeClr val="lt1"/>
        </a:solidFill>
      </p:bgPr>
    </p:bg>
    <p:spTree>
      <p:nvGrpSpPr>
        <p:cNvPr id="52" name="Shape 52"/>
        <p:cNvGrpSpPr/>
        <p:nvPr/>
      </p:nvGrpSpPr>
      <p:grpSpPr>
        <a:xfrm>
          <a:off x="0" y="0"/>
          <a:ext cx="0" cy="0"/>
          <a:chOff x="0" y="0"/>
          <a:chExt cx="0" cy="0"/>
        </a:xfrm>
      </p:grpSpPr>
      <p:sp>
        <p:nvSpPr>
          <p:cNvPr id="53" name="Google Shape;53;p10"/>
          <p:cNvSpPr/>
          <p:nvPr/>
        </p:nvSpPr>
        <p:spPr>
          <a:xfrm>
            <a:off x="0" y="0"/>
            <a:ext cx="5389418" cy="6858000"/>
          </a:xfrm>
          <a:prstGeom prst="rect">
            <a:avLst/>
          </a:prstGeom>
          <a:solidFill>
            <a:srgbClr val="D0CEC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0"/>
          <p:cNvSpPr txBox="1"/>
          <p:nvPr>
            <p:ph type="ctrTitle"/>
          </p:nvPr>
        </p:nvSpPr>
        <p:spPr>
          <a:xfrm>
            <a:off x="6096000" y="3187127"/>
            <a:ext cx="5068658" cy="48374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Helvetica Neue"/>
              <a:buNone/>
              <a:defRPr b="1" i="0" sz="2400">
                <a:solidFill>
                  <a:schemeClr val="dk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5" name="Google Shape;55;p10"/>
          <p:cNvPicPr preferRelativeResize="0"/>
          <p:nvPr/>
        </p:nvPicPr>
        <p:blipFill rotWithShape="1">
          <a:blip r:embed="rId2">
            <a:alphaModFix amt="20000"/>
          </a:blip>
          <a:srcRect b="0" l="0" r="0" t="0"/>
          <a:stretch/>
        </p:blipFill>
        <p:spPr>
          <a:xfrm rot="941603">
            <a:off x="115065" y="4207763"/>
            <a:ext cx="2245104" cy="2573234"/>
          </a:xfrm>
          <a:prstGeom prst="rect">
            <a:avLst/>
          </a:prstGeom>
          <a:noFill/>
          <a:ln>
            <a:noFill/>
          </a:ln>
        </p:spPr>
      </p:pic>
      <p:sp>
        <p:nvSpPr>
          <p:cNvPr id="56" name="Google Shape;56;p10"/>
          <p:cNvSpPr txBox="1"/>
          <p:nvPr/>
        </p:nvSpPr>
        <p:spPr>
          <a:xfrm>
            <a:off x="1654947" y="2182762"/>
            <a:ext cx="207952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rgbClr val="FF0071"/>
                </a:solidFill>
                <a:latin typeface="Calibri"/>
                <a:ea typeface="Calibri"/>
                <a:cs typeface="Calibri"/>
                <a:sym typeface="Calibri"/>
              </a:rPr>
              <a:t>Add Image Here</a:t>
            </a:r>
            <a:endParaRPr/>
          </a:p>
        </p:txBody>
      </p:sp>
      <p:cxnSp>
        <p:nvCxnSpPr>
          <p:cNvPr id="57" name="Google Shape;57;p10"/>
          <p:cNvCxnSpPr/>
          <p:nvPr/>
        </p:nvCxnSpPr>
        <p:spPr>
          <a:xfrm>
            <a:off x="-51240" y="6830290"/>
            <a:ext cx="12257988" cy="0"/>
          </a:xfrm>
          <a:prstGeom prst="straightConnector1">
            <a:avLst/>
          </a:prstGeom>
          <a:noFill/>
          <a:ln cap="flat" cmpd="sng" w="95250">
            <a:solidFill>
              <a:srgbClr val="DA4E1F"/>
            </a:solidFill>
            <a:prstDash val="solid"/>
            <a:miter lim="800000"/>
            <a:headEnd len="sm" w="sm" type="none"/>
            <a:tailEnd len="sm" w="sm" type="none"/>
          </a:ln>
        </p:spPr>
      </p:cxnSp>
      <p:pic>
        <p:nvPicPr>
          <p:cNvPr id="58" name="Google Shape;58;p10"/>
          <p:cNvPicPr preferRelativeResize="0"/>
          <p:nvPr/>
        </p:nvPicPr>
        <p:blipFill rotWithShape="1">
          <a:blip r:embed="rId3">
            <a:alphaModFix/>
          </a:blip>
          <a:srcRect b="0" l="0" r="0" t="0"/>
          <a:stretch/>
        </p:blipFill>
        <p:spPr>
          <a:xfrm>
            <a:off x="9623854" y="6256480"/>
            <a:ext cx="1729946" cy="406255"/>
          </a:xfrm>
          <a:prstGeom prst="rect">
            <a:avLst/>
          </a:prstGeom>
          <a:noFill/>
          <a:ln>
            <a:noFill/>
          </a:ln>
        </p:spPr>
      </p:pic>
      <p:sp>
        <p:nvSpPr>
          <p:cNvPr id="59" name="Google Shape;59;p10"/>
          <p:cNvSpPr txBox="1"/>
          <p:nvPr>
            <p:ph idx="1" type="subTitle"/>
          </p:nvPr>
        </p:nvSpPr>
        <p:spPr>
          <a:xfrm>
            <a:off x="6096000" y="3828116"/>
            <a:ext cx="5068657" cy="57239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000"/>
              <a:buNone/>
              <a:defRPr sz="2000">
                <a:latin typeface="Libre Baskerville"/>
                <a:ea typeface="Libre Baskerville"/>
                <a:cs typeface="Libre Baskerville"/>
                <a:sym typeface="Libre Baskervill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6"/>
          <p:cNvSpPr txBox="1"/>
          <p:nvPr>
            <p:ph type="ctrTitle"/>
          </p:nvPr>
        </p:nvSpPr>
        <p:spPr>
          <a:xfrm>
            <a:off x="6285142" y="2375451"/>
            <a:ext cx="5068658" cy="1134511"/>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ts val="990"/>
              <a:buFont typeface="Arial"/>
              <a:buNone/>
            </a:pPr>
            <a:r>
              <a:rPr lang="en-US" sz="4800"/>
              <a:t>Practicing Kindness</a:t>
            </a:r>
            <a:endParaRPr sz="4800"/>
          </a:p>
        </p:txBody>
      </p:sp>
      <p:sp>
        <p:nvSpPr>
          <p:cNvPr id="163" name="Google Shape;163;p26"/>
          <p:cNvSpPr txBox="1"/>
          <p:nvPr>
            <p:ph idx="1" type="subTitle"/>
          </p:nvPr>
        </p:nvSpPr>
        <p:spPr>
          <a:xfrm>
            <a:off x="6285141" y="3602038"/>
            <a:ext cx="5068657" cy="57239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None/>
            </a:pPr>
            <a:r>
              <a:rPr lang="en-US" sz="3000"/>
              <a:t> </a:t>
            </a:r>
            <a:endParaRPr sz="3000"/>
          </a:p>
        </p:txBody>
      </p:sp>
      <p:sp>
        <p:nvSpPr>
          <p:cNvPr id="164" name="Google Shape;164;p26"/>
          <p:cNvSpPr txBox="1"/>
          <p:nvPr/>
        </p:nvSpPr>
        <p:spPr>
          <a:xfrm>
            <a:off x="7501175" y="3509938"/>
            <a:ext cx="372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Chapter 1 Learning Experience  3</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7"/>
          <p:cNvSpPr txBox="1"/>
          <p:nvPr>
            <p:ph type="title"/>
          </p:nvPr>
        </p:nvSpPr>
        <p:spPr>
          <a:xfrm>
            <a:off x="838200" y="365125"/>
            <a:ext cx="10515600" cy="6729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sz="3000"/>
              <a:t>Check-In </a:t>
            </a:r>
            <a:endParaRPr sz="3000"/>
          </a:p>
        </p:txBody>
      </p:sp>
      <p:sp>
        <p:nvSpPr>
          <p:cNvPr id="170" name="Google Shape;170;p27"/>
          <p:cNvSpPr txBox="1"/>
          <p:nvPr/>
        </p:nvSpPr>
        <p:spPr>
          <a:xfrm>
            <a:off x="3072150" y="1324025"/>
            <a:ext cx="6795900" cy="41868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Calibri"/>
              <a:buChar char="●"/>
            </a:pPr>
            <a:r>
              <a:rPr lang="en-US" sz="2000">
                <a:latin typeface="Calibri"/>
                <a:ea typeface="Calibri"/>
                <a:cs typeface="Calibri"/>
                <a:sym typeface="Calibri"/>
              </a:rPr>
              <a:t>Let’s take a moment to sit quietly and rest our minds and bodies so that we can think a bit. Maybe you are tired or full of energy, maybe it’s been a challenging morning (day) or an exciting one. Either way, it’s okay.</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US" sz="2000">
                <a:latin typeface="Calibri"/>
                <a:ea typeface="Calibri"/>
                <a:cs typeface="Calibri"/>
                <a:sym typeface="Calibri"/>
              </a:rPr>
              <a:t>Now let’s all see if we can think of any moments of kindness in the day so far. Maybe something happened at home or on your way to school or as recently as just a minute ago. See what comes up for you. Don’t worry if you can’t think of something, you can always imagine a moment of kindness too. </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US" sz="2000">
                <a:latin typeface="Calibri"/>
                <a:ea typeface="Calibri"/>
                <a:cs typeface="Calibri"/>
                <a:sym typeface="Calibri"/>
              </a:rPr>
              <a:t>Let’s sit with your moment of kindness for a little bit.</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US" sz="2000">
                <a:latin typeface="Calibri"/>
                <a:ea typeface="Calibri"/>
                <a:cs typeface="Calibri"/>
                <a:sym typeface="Calibri"/>
              </a:rPr>
              <a:t>Would anyone like to share what they thought of?</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US" sz="2000">
                <a:latin typeface="Calibri"/>
                <a:ea typeface="Calibri"/>
                <a:cs typeface="Calibri"/>
                <a:sym typeface="Calibri"/>
              </a:rPr>
              <a:t>How did that make you feel?</a:t>
            </a:r>
            <a:endParaRPr sz="20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8"/>
          <p:cNvSpPr txBox="1"/>
          <p:nvPr>
            <p:ph type="title"/>
          </p:nvPr>
        </p:nvSpPr>
        <p:spPr>
          <a:xfrm>
            <a:off x="838200" y="365125"/>
            <a:ext cx="10515600" cy="6729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Insight </a:t>
            </a:r>
            <a:r>
              <a:rPr lang="en-US"/>
              <a:t>Activity</a:t>
            </a:r>
            <a:r>
              <a:rPr lang="en-US"/>
              <a:t> - </a:t>
            </a:r>
            <a:r>
              <a:rPr lang="en-US"/>
              <a:t>Turning Class Agreements into Helping Actions</a:t>
            </a:r>
            <a:endParaRPr/>
          </a:p>
        </p:txBody>
      </p:sp>
      <p:sp>
        <p:nvSpPr>
          <p:cNvPr id="176" name="Google Shape;176;p28"/>
          <p:cNvSpPr txBox="1"/>
          <p:nvPr/>
        </p:nvSpPr>
        <p:spPr>
          <a:xfrm>
            <a:off x="2152650" y="1420154"/>
            <a:ext cx="7886700" cy="1572000"/>
          </a:xfrm>
          <a:prstGeom prst="rect">
            <a:avLst/>
          </a:prstGeom>
          <a:noFill/>
          <a:ln>
            <a:noFill/>
          </a:ln>
        </p:spPr>
        <p:txBody>
          <a:bodyPr anchorCtr="0" anchor="t" bIns="34275" lIns="68575" spcFirstLastPara="1" rIns="68575" wrap="square" tIns="34275">
            <a:normAutofit/>
          </a:bodyPr>
          <a:lstStyle/>
          <a:p>
            <a:pPr indent="-38100" lvl="0" marL="177800" rtl="0" algn="l">
              <a:lnSpc>
                <a:spcPct val="90000"/>
              </a:lnSpc>
              <a:spcBef>
                <a:spcPts val="0"/>
              </a:spcBef>
              <a:spcAft>
                <a:spcPts val="0"/>
              </a:spcAft>
              <a:buNone/>
            </a:pPr>
            <a:r>
              <a:rPr lang="en-US" sz="2300">
                <a:solidFill>
                  <a:srgbClr val="000000"/>
                </a:solidFill>
                <a:latin typeface="Calibri"/>
                <a:ea typeface="Calibri"/>
                <a:cs typeface="Calibri"/>
                <a:sym typeface="Calibri"/>
              </a:rPr>
              <a:t>What does it look like when we follow our class agreements? How does it make you feel? What does it sound like? Draw or write this on a piece of paper.</a:t>
            </a:r>
            <a:endParaRPr sz="2300">
              <a:solidFill>
                <a:srgbClr val="000000"/>
              </a:solidFill>
              <a:latin typeface="Calibri"/>
              <a:ea typeface="Calibri"/>
              <a:cs typeface="Calibri"/>
              <a:sym typeface="Calibri"/>
            </a:endParaRPr>
          </a:p>
        </p:txBody>
      </p:sp>
      <p:pic>
        <p:nvPicPr>
          <p:cNvPr id="177" name="Google Shape;177;p28"/>
          <p:cNvPicPr preferRelativeResize="0"/>
          <p:nvPr/>
        </p:nvPicPr>
        <p:blipFill>
          <a:blip r:embed="rId3">
            <a:alphaModFix/>
          </a:blip>
          <a:stretch>
            <a:fillRect/>
          </a:stretch>
        </p:blipFill>
        <p:spPr>
          <a:xfrm>
            <a:off x="2683486" y="2479349"/>
            <a:ext cx="6825025" cy="32967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9"/>
          <p:cNvSpPr txBox="1"/>
          <p:nvPr>
            <p:ph type="title"/>
          </p:nvPr>
        </p:nvSpPr>
        <p:spPr>
          <a:xfrm>
            <a:off x="838200" y="365126"/>
            <a:ext cx="10515600" cy="6975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Reflective Practice - Practice and Acting Out Kindness</a:t>
            </a:r>
            <a:endParaRPr/>
          </a:p>
        </p:txBody>
      </p:sp>
      <p:sp>
        <p:nvSpPr>
          <p:cNvPr id="183" name="Google Shape;183;p29"/>
          <p:cNvSpPr txBox="1"/>
          <p:nvPr/>
        </p:nvSpPr>
        <p:spPr>
          <a:xfrm>
            <a:off x="2152650" y="1205501"/>
            <a:ext cx="7886700" cy="18549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None/>
            </a:pPr>
            <a:r>
              <a:rPr lang="en-US" sz="2300">
                <a:solidFill>
                  <a:srgbClr val="000000"/>
                </a:solidFill>
                <a:latin typeface="Calibri"/>
                <a:ea typeface="Calibri"/>
                <a:cs typeface="Calibri"/>
                <a:sym typeface="Calibri"/>
              </a:rPr>
              <a:t>Now, let’s pretend that one of us needs help. Let’s also pretend that 2 of our classmates are helpers. What helping actions can we practice? How does the person being helped feel? How do our helpers feel? How does everyone watching feel?</a:t>
            </a:r>
            <a:endParaRPr sz="2300">
              <a:solidFill>
                <a:srgbClr val="000000"/>
              </a:solidFill>
              <a:latin typeface="Calibri"/>
              <a:ea typeface="Calibri"/>
              <a:cs typeface="Calibri"/>
              <a:sym typeface="Calibri"/>
            </a:endParaRPr>
          </a:p>
        </p:txBody>
      </p:sp>
      <p:pic>
        <p:nvPicPr>
          <p:cNvPr id="184" name="Google Shape;184;p29"/>
          <p:cNvPicPr preferRelativeResize="0"/>
          <p:nvPr/>
        </p:nvPicPr>
        <p:blipFill>
          <a:blip r:embed="rId3">
            <a:alphaModFix/>
          </a:blip>
          <a:stretch>
            <a:fillRect/>
          </a:stretch>
        </p:blipFill>
        <p:spPr>
          <a:xfrm>
            <a:off x="3715926" y="2648425"/>
            <a:ext cx="4760150" cy="3201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0"/>
          <p:cNvSpPr txBox="1"/>
          <p:nvPr>
            <p:ph type="title"/>
          </p:nvPr>
        </p:nvSpPr>
        <p:spPr>
          <a:xfrm>
            <a:off x="838200" y="365126"/>
            <a:ext cx="10515600" cy="6975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Debrief </a:t>
            </a:r>
            <a:endParaRPr/>
          </a:p>
        </p:txBody>
      </p:sp>
      <p:sp>
        <p:nvSpPr>
          <p:cNvPr id="190" name="Google Shape;190;p30"/>
          <p:cNvSpPr txBox="1"/>
          <p:nvPr/>
        </p:nvSpPr>
        <p:spPr>
          <a:xfrm>
            <a:off x="2152650" y="1651353"/>
            <a:ext cx="7886700" cy="3555300"/>
          </a:xfrm>
          <a:prstGeom prst="rect">
            <a:avLst/>
          </a:prstGeom>
          <a:noFill/>
          <a:ln>
            <a:noFill/>
          </a:ln>
        </p:spPr>
        <p:txBody>
          <a:bodyPr anchorCtr="0" anchor="t" bIns="34275" lIns="68575" spcFirstLastPara="1" rIns="68575" wrap="square" tIns="34275">
            <a:noAutofit/>
          </a:bodyPr>
          <a:lstStyle/>
          <a:p>
            <a:pPr indent="-412750" lvl="0" marL="457200" rtl="0" algn="l">
              <a:spcBef>
                <a:spcPts val="0"/>
              </a:spcBef>
              <a:spcAft>
                <a:spcPts val="0"/>
              </a:spcAft>
              <a:buClr>
                <a:srgbClr val="000000"/>
              </a:buClr>
              <a:buSzPts val="2900"/>
              <a:buFont typeface="Calibri"/>
              <a:buChar char="●"/>
            </a:pPr>
            <a:r>
              <a:rPr lang="en-US" sz="2900">
                <a:solidFill>
                  <a:srgbClr val="000000"/>
                </a:solidFill>
                <a:latin typeface="Calibri"/>
                <a:ea typeface="Calibri"/>
                <a:cs typeface="Calibri"/>
                <a:sym typeface="Calibri"/>
              </a:rPr>
              <a:t>Did you notice how you felt when you saw people needing help or getting help?</a:t>
            </a:r>
            <a:endParaRPr sz="2900">
              <a:solidFill>
                <a:srgbClr val="000000"/>
              </a:solidFill>
              <a:latin typeface="Calibri"/>
              <a:ea typeface="Calibri"/>
              <a:cs typeface="Calibri"/>
              <a:sym typeface="Calibri"/>
            </a:endParaRPr>
          </a:p>
          <a:p>
            <a:pPr indent="-412750" lvl="0" marL="457200" rtl="0" algn="l">
              <a:spcBef>
                <a:spcPts val="0"/>
              </a:spcBef>
              <a:spcAft>
                <a:spcPts val="0"/>
              </a:spcAft>
              <a:buClr>
                <a:srgbClr val="000000"/>
              </a:buClr>
              <a:buSzPts val="2900"/>
              <a:buFont typeface="Calibri"/>
              <a:buChar char="●"/>
            </a:pPr>
            <a:r>
              <a:rPr lang="en-US" sz="2900">
                <a:solidFill>
                  <a:srgbClr val="000000"/>
                </a:solidFill>
                <a:latin typeface="Calibri"/>
                <a:ea typeface="Calibri"/>
                <a:cs typeface="Calibri"/>
                <a:sym typeface="Calibri"/>
              </a:rPr>
              <a:t>Is there anything you learned or practiced about kindness that you might like to use again sometime?</a:t>
            </a:r>
            <a:endParaRPr sz="2900">
              <a:solidFill>
                <a:srgbClr val="000000"/>
              </a:solidFill>
              <a:latin typeface="Calibri"/>
              <a:ea typeface="Calibri"/>
              <a:cs typeface="Calibri"/>
              <a:sym typeface="Calibri"/>
            </a:endParaRPr>
          </a:p>
          <a:p>
            <a:pPr indent="-412750" lvl="0" marL="457200" rtl="0" algn="l">
              <a:spcBef>
                <a:spcPts val="0"/>
              </a:spcBef>
              <a:spcAft>
                <a:spcPts val="0"/>
              </a:spcAft>
              <a:buClr>
                <a:srgbClr val="000000"/>
              </a:buClr>
              <a:buSzPts val="2900"/>
              <a:buFont typeface="Calibri"/>
              <a:buChar char="●"/>
            </a:pPr>
            <a:r>
              <a:rPr lang="en-US" sz="2900">
                <a:solidFill>
                  <a:srgbClr val="000000"/>
                </a:solidFill>
                <a:latin typeface="Calibri"/>
                <a:ea typeface="Calibri"/>
                <a:cs typeface="Calibri"/>
                <a:sym typeface="Calibri"/>
              </a:rPr>
              <a:t>Is there anything you think we should add to the class agreements after what we did today?</a:t>
            </a:r>
            <a:endParaRPr sz="380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