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2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858000" cy="9144000"/>
  <p:embeddedFontLst>
    <p:embeddedFont>
      <p:font typeface="Libre Baskerville"/>
      <p:regular r:id="rId12"/>
      <p:bold r:id="rId13"/>
      <p:italic r:id="rId14"/>
    </p:embeddedFont>
    <p:embeddedFont>
      <p:font typeface="Helvetica Neue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LibreBaskerville-bold.fntdata"/><Relationship Id="rId12" Type="http://schemas.openxmlformats.org/officeDocument/2006/relationships/font" Target="fonts/LibreBaskerville-regular.fntdata"/><Relationship Id="rId15" Type="http://schemas.openxmlformats.org/officeDocument/2006/relationships/font" Target="fonts/HelveticaNeue-regular.fntdata"/><Relationship Id="rId14" Type="http://schemas.openxmlformats.org/officeDocument/2006/relationships/font" Target="fonts/LibreBaskerville-italic.fntdata"/><Relationship Id="rId17" Type="http://schemas.openxmlformats.org/officeDocument/2006/relationships/font" Target="fonts/HelveticaNeue-italic.fntdata"/><Relationship Id="rId16" Type="http://schemas.openxmlformats.org/officeDocument/2006/relationships/font" Target="fonts/HelveticaNeue-bold.fntdata"/><Relationship Id="rId18" Type="http://schemas.openxmlformats.org/officeDocument/2006/relationships/font" Target="fonts/HelveticaNeue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159507cbe6e_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159507cbe6e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159507cbe6e_0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159507cbe6e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159507cbe6e_0_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159507cbe6e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159507cbe6e_0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159507cbe6e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159507cbe6e_0_2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159507cbe6e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159507cbe6e_0_2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159507cbe6e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Light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  <a:defRPr b="1" i="0" sz="3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-487898" y="-335076"/>
            <a:ext cx="6255920" cy="7182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55577" y="5946693"/>
            <a:ext cx="2698221" cy="633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Slide Breaker - Blue">
  <p:cSld name="1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1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64" name="Google Shape;64;p11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1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66" name="Google Shape;66;p11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Orange">
  <p:cSld name="2_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2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73" name="Google Shape;73;p12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Green">
  <p:cSld name="3_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" name="Google Shape;7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3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8" name="Google Shape;78;p1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3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80" name="Google Shape;80;p13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6" name="Google Shape;86;p14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5400000" scaled="0"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1" name="Google Shape;91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5400000" scaled="0"/>
        </a:gra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p16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6" name="Google Shape;96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5400000" scaled="0"/>
        </a:gra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7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0" name="Google Shape;100;p17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1" name="Google Shape;101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and Content">
  <p:cSld name="4_Title and Conten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838200" y="1181513"/>
            <a:ext cx="4038600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5" name="Google Shape;105;p18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6" name="Google Shape;106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7" name="Google Shape;107;p18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8" name="Google Shape;108;p18"/>
          <p:cNvSpPr/>
          <p:nvPr/>
        </p:nvSpPr>
        <p:spPr>
          <a:xfrm>
            <a:off x="5078894" y="1146784"/>
            <a:ext cx="7113105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8"/>
          <p:cNvSpPr txBox="1"/>
          <p:nvPr/>
        </p:nvSpPr>
        <p:spPr>
          <a:xfrm>
            <a:off x="7595684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and Content">
  <p:cSld name="Title, Image and Conten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2" name="Google Shape;112;p19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13" name="Google Shape;113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4" name="Google Shape;114;p19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5" name="Google Shape;115;p19"/>
          <p:cNvSpPr/>
          <p:nvPr/>
        </p:nvSpPr>
        <p:spPr>
          <a:xfrm>
            <a:off x="0" y="1146784"/>
            <a:ext cx="5958348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1939412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6233654" y="1181513"/>
            <a:ext cx="5120146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>
  <p:cSld name="Title and Content 2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0" name="Google Shape;120;p20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20"/>
          <p:cNvSpPr txBox="1"/>
          <p:nvPr>
            <p:ph idx="1" type="body"/>
          </p:nvPr>
        </p:nvSpPr>
        <p:spPr>
          <a:xfrm>
            <a:off x="838200" y="1186249"/>
            <a:ext cx="5142470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2" type="body"/>
          </p:nvPr>
        </p:nvSpPr>
        <p:spPr>
          <a:xfrm>
            <a:off x="6326658" y="1186249"/>
            <a:ext cx="5027141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23" name="Google Shape;12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4" name="Google Shape;124;p2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Dark">
  <p:cSld name="Title Slide - Dark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0" name="Google Shape;20;p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3">
  <p:cSld name="Title and Content 3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7" name="Google Shape;127;p21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21"/>
          <p:cNvSpPr txBox="1"/>
          <p:nvPr>
            <p:ph idx="1" type="body"/>
          </p:nvPr>
        </p:nvSpPr>
        <p:spPr>
          <a:xfrm>
            <a:off x="838200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9" name="Google Shape;129;p21"/>
          <p:cNvSpPr txBox="1"/>
          <p:nvPr>
            <p:ph idx="2" type="body"/>
          </p:nvPr>
        </p:nvSpPr>
        <p:spPr>
          <a:xfrm>
            <a:off x="4468951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0" name="Google Shape;130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1" name="Google Shape;131;p21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2" name="Google Shape;132;p21"/>
          <p:cNvSpPr txBox="1"/>
          <p:nvPr>
            <p:ph idx="3" type="body"/>
          </p:nvPr>
        </p:nvSpPr>
        <p:spPr>
          <a:xfrm>
            <a:off x="8136194" y="1146783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4">
  <p:cSld name="Title and Content 4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5" name="Google Shape;135;p22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838200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2" type="body"/>
          </p:nvPr>
        </p:nvSpPr>
        <p:spPr>
          <a:xfrm>
            <a:off x="4468951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8" name="Google Shape;138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9" name="Google Shape;139;p22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0" name="Google Shape;140;p22"/>
          <p:cNvSpPr txBox="1"/>
          <p:nvPr>
            <p:ph idx="3" type="body"/>
          </p:nvPr>
        </p:nvSpPr>
        <p:spPr>
          <a:xfrm>
            <a:off x="8136194" y="1146782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4" type="body"/>
          </p:nvPr>
        </p:nvSpPr>
        <p:spPr>
          <a:xfrm>
            <a:off x="823452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5" type="body"/>
          </p:nvPr>
        </p:nvSpPr>
        <p:spPr>
          <a:xfrm>
            <a:off x="4454203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3" name="Google Shape;143;p22"/>
          <p:cNvSpPr txBox="1"/>
          <p:nvPr>
            <p:ph idx="6" type="body"/>
          </p:nvPr>
        </p:nvSpPr>
        <p:spPr>
          <a:xfrm>
            <a:off x="8121446" y="379248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46" name="Google Shape;14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941603">
            <a:off x="-320196" y="3533004"/>
            <a:ext cx="3700876" cy="4248771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3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2" name="Google Shape;152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941603">
            <a:off x="-340607" y="3536165"/>
            <a:ext cx="3727485" cy="42722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6" name="Google Shape;156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7" name="Google Shape;157;p25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Green">
  <p:cSld name="Title Slide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4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5" name="Google Shape;25;p4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Orange">
  <p:cSld name="Title Slide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5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30" name="Google Shape;30;p5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501752" y="-329161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Light">
  <p:cSld name="Slide Breaker - Light">
    <p:bg>
      <p:bgPr>
        <a:solidFill>
          <a:schemeClr val="lt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33" name="Google Shape;33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22822" y="1426341"/>
            <a:ext cx="2660705" cy="30546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" name="Google Shape;35;p6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6" name="Google Shape;36;p6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Blue">
  <p:cSld name="2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7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0" name="Google Shape;40;p7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7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Orange">
  <p:cSld name="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8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5" name="Google Shape;45;p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8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Green">
  <p:cSld name="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9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0" name="Google Shape;50;p9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9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Blue">
  <p:cSld name="3_Slide Breaker - Blue">
    <p:bg>
      <p:bgPr>
        <a:solidFill>
          <a:schemeClr val="lt1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0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5" name="Google Shape;55;p10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0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cxnSp>
        <p:nvCxnSpPr>
          <p:cNvPr id="57" name="Google Shape;57;p1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58" name="Google Shape;5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0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5" Type="http://schemas.openxmlformats.org/officeDocument/2006/relationships/theme" Target="../theme/theme2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6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</a:pPr>
            <a:r>
              <a:rPr lang="en-US" sz="4800"/>
              <a:t>Title </a:t>
            </a:r>
            <a:endParaRPr sz="4800"/>
          </a:p>
        </p:txBody>
      </p:sp>
      <p:sp>
        <p:nvSpPr>
          <p:cNvPr id="163" name="Google Shape;163;p26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3000"/>
              <a:t> </a:t>
            </a:r>
            <a:endParaRPr sz="3000"/>
          </a:p>
        </p:txBody>
      </p:sp>
      <p:sp>
        <p:nvSpPr>
          <p:cNvPr id="164" name="Google Shape;164;p26"/>
          <p:cNvSpPr txBox="1"/>
          <p:nvPr/>
        </p:nvSpPr>
        <p:spPr>
          <a:xfrm>
            <a:off x="7501175" y="3509938"/>
            <a:ext cx="3721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Chapter # Learning Experience  #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7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/>
              <a:t>Check-In </a:t>
            </a:r>
            <a:endParaRPr sz="3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8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Where I Stand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9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30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1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Reflective Practice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2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